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media1.mp4" ContentType="video/unknown"/>
  <Override PartName="/ppt/media/image3.jpeg" ContentType="image/jpeg"/>
  <Override PartName="/ppt/media/media2.mp4" ContentType="video/unknown"/>
  <Override PartName="/ppt/media/media1.mov" ContentType="video/unknown"/>
  <Override PartName="/ppt/media/media3.mp4" ContentType="video/unknown"/>
  <Override PartName="/ppt/media/media4.mp4" ContentType="video/unknown"/>
  <Override PartName="/ppt/media/media5.mp4" ContentType="video/unknown"/>
  <Override PartName="/ppt/media/media6.mp4" ContentType="video/unknown"/>
  <Override PartName="/ppt/media/media7.mp4" ContentType="video/unknown"/>
  <Override PartName="/ppt/media/media8.mp4" ContentType="video/unknown"/>
  <Override PartName="/ppt/media/media9.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F2F2F2"/>
          </a:solidFill>
        </a:fill>
      </a:tcStyle>
    </a:wholeTbl>
    <a:band2H>
      <a:tcTxStyle b="def" i="def"/>
      <a:tcStyle>
        <a:tcBdr/>
        <a:fill>
          <a:solidFill>
            <a:srgbClr val="F9F9F9"/>
          </a:solidFill>
        </a:fill>
      </a:tcStyle>
    </a:band2H>
    <a:firstCol>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DDDDDD"/>
          </a:solidFill>
        </a:fill>
      </a:tcStyle>
    </a:firstCol>
    <a:la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381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DDDDDD"/>
          </a:solidFill>
        </a:fill>
      </a:tcStyle>
    </a:lastRow>
    <a:fir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381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DDDDDD"/>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DCDCDC"/>
          </a:solidFill>
        </a:fill>
      </a:tcStyle>
    </a:wholeTbl>
    <a:band2H>
      <a:tcTxStyle b="def" i="def"/>
      <a:tcStyle>
        <a:tcBdr/>
        <a:fill>
          <a:solidFill>
            <a:srgbClr val="EEEEEE"/>
          </a:solidFill>
        </a:fill>
      </a:tcStyle>
    </a:band2H>
    <a:firstCol>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chemeClr val="accent3"/>
          </a:solidFill>
        </a:fill>
      </a:tcStyle>
    </a:firstCol>
    <a:la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381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chemeClr val="accent3"/>
          </a:solidFill>
        </a:fill>
      </a:tcStyle>
    </a:lastRow>
    <a:fir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381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CFCFCF"/>
          </a:solidFill>
        </a:fill>
      </a:tcStyle>
    </a:wholeTbl>
    <a:band2H>
      <a:tcTxStyle b="def" i="def"/>
      <a:tcStyle>
        <a:tcBdr/>
        <a:fill>
          <a:solidFill>
            <a:srgbClr val="E8E8E8"/>
          </a:solidFill>
        </a:fill>
      </a:tcStyle>
    </a:band2H>
    <a:firstCol>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chemeClr val="accent6"/>
          </a:solidFill>
        </a:fill>
      </a:tcStyle>
    </a:firstCol>
    <a:la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381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chemeClr val="accent6"/>
          </a:solidFill>
        </a:fill>
      </a:tcStyle>
    </a:lastRow>
    <a:fir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381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1">
              <a:lumOff val="51466"/>
            </a:schemeClr>
          </a:solidFill>
        </a:fill>
      </a:tcStyle>
    </a:band2H>
    <a:firstCol>
      <a:tcTxStyle b="on" i="off">
        <a:fontRef idx="major">
          <a:schemeClr val="accent1">
            <a:lumOff val="51466"/>
          </a:schemeClr>
        </a:fontRef>
        <a:schemeClr val="accent1">
          <a:lumOff val="51466"/>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DDDDD"/>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lumOff val="51466"/>
            </a:schemeClr>
          </a:solidFill>
        </a:fill>
      </a:tcStyle>
    </a:lastRow>
    <a:firstRow>
      <a:tcTxStyle b="on" i="off">
        <a:fontRef idx="major">
          <a:schemeClr val="accent1">
            <a:lumOff val="51466"/>
          </a:schemeClr>
        </a:fontRef>
        <a:schemeClr val="accent1">
          <a:lumOff val="51466"/>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DDDDDD"/>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000000"/>
          </a:solidFill>
        </a:fill>
      </a:tcStyle>
    </a:firstCol>
    <a:la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381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000000"/>
          </a:solidFill>
        </a:fill>
      </a:tcStyle>
    </a:lastRow>
    <a:fir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381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rgbClr val="000000"/>
          </a:solidFill>
        </a:fill>
      </a:tcStyle>
    </a:firstRow>
  </a:tblStyle>
  <a:tblStyle styleId="{2708684C-4D16-4618-839F-0558EEFCDFE6}" styleName="">
    <a:tblBg/>
    <a:wholeTbl>
      <a:tcTxStyle b="off"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chemeClr val="accent1">
              <a:lumOff val="51466"/>
              <a:alpha val="20000"/>
            </a:schemeClr>
          </a:solidFill>
        </a:fill>
      </a:tcStyle>
    </a:wholeTbl>
    <a:band2H>
      <a:tcTxStyle b="def" i="def"/>
      <a:tcStyle>
        <a:tcBdr/>
        <a:fill>
          <a:solidFill>
            <a:schemeClr val="accent1">
              <a:lumOff val="51466"/>
            </a:schemeClr>
          </a:solidFill>
        </a:fill>
      </a:tcStyle>
    </a:band2H>
    <a:firstCol>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solidFill>
            <a:schemeClr val="accent1">
              <a:lumOff val="51466"/>
              <a:alpha val="20000"/>
            </a:schemeClr>
          </a:solidFill>
        </a:fill>
      </a:tcStyle>
    </a:firstCol>
    <a:la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50800" cap="flat">
              <a:solidFill>
                <a:schemeClr val="accent1">
                  <a:lumOff val="51466"/>
                </a:schemeClr>
              </a:solidFill>
              <a:prstDash val="solid"/>
              <a:round/>
            </a:ln>
          </a:top>
          <a:bottom>
            <a:ln w="127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noFill/>
        </a:fill>
      </a:tcStyle>
    </a:lastRow>
    <a:firstRow>
      <a:tcTxStyle b="on" i="off">
        <a:fontRef idx="major">
          <a:schemeClr val="accent1">
            <a:lumOff val="51466"/>
          </a:schemeClr>
        </a:fontRef>
        <a:schemeClr val="accent1">
          <a:lumOff val="51466"/>
        </a:schemeClr>
      </a:tcTxStyle>
      <a:tcStyle>
        <a:tcBdr>
          <a:left>
            <a:ln w="12700" cap="flat">
              <a:solidFill>
                <a:schemeClr val="accent1">
                  <a:lumOff val="51466"/>
                </a:schemeClr>
              </a:solidFill>
              <a:prstDash val="solid"/>
              <a:round/>
            </a:ln>
          </a:left>
          <a:right>
            <a:ln w="12700" cap="flat">
              <a:solidFill>
                <a:schemeClr val="accent1">
                  <a:lumOff val="51466"/>
                </a:schemeClr>
              </a:solidFill>
              <a:prstDash val="solid"/>
              <a:round/>
            </a:ln>
          </a:right>
          <a:top>
            <a:ln w="12700" cap="flat">
              <a:solidFill>
                <a:schemeClr val="accent1">
                  <a:lumOff val="51466"/>
                </a:schemeClr>
              </a:solidFill>
              <a:prstDash val="solid"/>
              <a:round/>
            </a:ln>
          </a:top>
          <a:bottom>
            <a:ln w="25400" cap="flat">
              <a:solidFill>
                <a:schemeClr val="accent1">
                  <a:lumOff val="51466"/>
                </a:schemeClr>
              </a:solidFill>
              <a:prstDash val="solid"/>
              <a:round/>
            </a:ln>
          </a:bottom>
          <a:insideH>
            <a:ln w="12700" cap="flat">
              <a:solidFill>
                <a:schemeClr val="accent1">
                  <a:lumOff val="51466"/>
                </a:schemeClr>
              </a:solidFill>
              <a:prstDash val="solid"/>
              <a:round/>
            </a:ln>
          </a:insideH>
          <a:insideV>
            <a:ln w="12700" cap="flat">
              <a:solidFill>
                <a:schemeClr val="accent1">
                  <a:lumOff val="51466"/>
                </a:schemeClr>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0" name="Shape 210"/>
          <p:cNvSpPr/>
          <p:nvPr>
            <p:ph type="sldImg"/>
          </p:nvPr>
        </p:nvSpPr>
        <p:spPr>
          <a:xfrm>
            <a:off x="1143000" y="685800"/>
            <a:ext cx="4572000" cy="3429000"/>
          </a:xfrm>
          <a:prstGeom prst="rect">
            <a:avLst/>
          </a:prstGeom>
        </p:spPr>
        <p:txBody>
          <a:bodyPr/>
          <a:lstStyle/>
          <a:p>
            <a:pPr/>
          </a:p>
        </p:txBody>
      </p:sp>
      <p:sp>
        <p:nvSpPr>
          <p:cNvPr id="211" name="Shape 211"/>
          <p:cNvSpPr/>
          <p:nvPr>
            <p:ph type="body" sz="quarter" idx="1"/>
          </p:nvPr>
        </p:nvSpPr>
        <p:spPr>
          <a:xfrm>
            <a:off x="914400" y="4343400"/>
            <a:ext cx="5029200" cy="4114800"/>
          </a:xfrm>
          <a:prstGeom prst="rect">
            <a:avLst/>
          </a:prstGeom>
        </p:spPr>
        <p:txBody>
          <a:bodyPr/>
          <a:lstStyle/>
          <a:p>
            <a:pPr/>
          </a:p>
        </p:txBody>
      </p:sp>
    </p:spTree>
  </p:cSld>
  <p:clrMap bg1="dk1" tx1="lt1" bg2="dk2" tx2="lt2" accent1="accent1" accent2="accent2" accent3="accent3" accent4="accent4" accent5="accent5" accent6="accent6" hlink="hlink" folHlink="folHlink"/>
  <p:notesStyle>
    <a:lvl1pPr defTabSz="457200" latinLnBrk="0">
      <a:defRPr sz="1200">
        <a:solidFill>
          <a:schemeClr val="accent1">
            <a:lumOff val="51466"/>
          </a:schemeClr>
        </a:solidFill>
        <a:latin typeface="+mj-lt"/>
        <a:ea typeface="+mj-ea"/>
        <a:cs typeface="+mj-cs"/>
        <a:sym typeface="Arial"/>
      </a:defRPr>
    </a:lvl1pPr>
    <a:lvl2pPr indent="228600" defTabSz="457200" latinLnBrk="0">
      <a:defRPr sz="1200">
        <a:solidFill>
          <a:schemeClr val="accent1">
            <a:lumOff val="51466"/>
          </a:schemeClr>
        </a:solidFill>
        <a:latin typeface="+mj-lt"/>
        <a:ea typeface="+mj-ea"/>
        <a:cs typeface="+mj-cs"/>
        <a:sym typeface="Arial"/>
      </a:defRPr>
    </a:lvl2pPr>
    <a:lvl3pPr indent="457200" defTabSz="457200" latinLnBrk="0">
      <a:defRPr sz="1200">
        <a:solidFill>
          <a:schemeClr val="accent1">
            <a:lumOff val="51466"/>
          </a:schemeClr>
        </a:solidFill>
        <a:latin typeface="+mj-lt"/>
        <a:ea typeface="+mj-ea"/>
        <a:cs typeface="+mj-cs"/>
        <a:sym typeface="Arial"/>
      </a:defRPr>
    </a:lvl3pPr>
    <a:lvl4pPr indent="685800" defTabSz="457200" latinLnBrk="0">
      <a:defRPr sz="1200">
        <a:solidFill>
          <a:schemeClr val="accent1">
            <a:lumOff val="51466"/>
          </a:schemeClr>
        </a:solidFill>
        <a:latin typeface="+mj-lt"/>
        <a:ea typeface="+mj-ea"/>
        <a:cs typeface="+mj-cs"/>
        <a:sym typeface="Arial"/>
      </a:defRPr>
    </a:lvl4pPr>
    <a:lvl5pPr indent="914400" defTabSz="457200" latinLnBrk="0">
      <a:defRPr sz="1200">
        <a:solidFill>
          <a:schemeClr val="accent1">
            <a:lumOff val="51466"/>
          </a:schemeClr>
        </a:solidFill>
        <a:latin typeface="+mj-lt"/>
        <a:ea typeface="+mj-ea"/>
        <a:cs typeface="+mj-cs"/>
        <a:sym typeface="Arial"/>
      </a:defRPr>
    </a:lvl5pPr>
    <a:lvl6pPr indent="1143000" defTabSz="457200" latinLnBrk="0">
      <a:defRPr sz="1200">
        <a:solidFill>
          <a:schemeClr val="accent1">
            <a:lumOff val="51466"/>
          </a:schemeClr>
        </a:solidFill>
        <a:latin typeface="+mj-lt"/>
        <a:ea typeface="+mj-ea"/>
        <a:cs typeface="+mj-cs"/>
        <a:sym typeface="Arial"/>
      </a:defRPr>
    </a:lvl6pPr>
    <a:lvl7pPr indent="1371600" defTabSz="457200" latinLnBrk="0">
      <a:defRPr sz="1200">
        <a:solidFill>
          <a:schemeClr val="accent1">
            <a:lumOff val="51466"/>
          </a:schemeClr>
        </a:solidFill>
        <a:latin typeface="+mj-lt"/>
        <a:ea typeface="+mj-ea"/>
        <a:cs typeface="+mj-cs"/>
        <a:sym typeface="Arial"/>
      </a:defRPr>
    </a:lvl7pPr>
    <a:lvl8pPr indent="1600200" defTabSz="457200" latinLnBrk="0">
      <a:defRPr sz="1200">
        <a:solidFill>
          <a:schemeClr val="accent1">
            <a:lumOff val="51466"/>
          </a:schemeClr>
        </a:solidFill>
        <a:latin typeface="+mj-lt"/>
        <a:ea typeface="+mj-ea"/>
        <a:cs typeface="+mj-cs"/>
        <a:sym typeface="Arial"/>
      </a:defRPr>
    </a:lvl8pPr>
    <a:lvl9pPr indent="1828800" defTabSz="457200" latinLnBrk="0">
      <a:defRPr sz="1200">
        <a:solidFill>
          <a:schemeClr val="accent1">
            <a:lumOff val="51466"/>
          </a:schemeClr>
        </a:solidFill>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solidFill>
          <a:srgbClr val="8B4F97"/>
        </a:solidFill>
      </p:bgPr>
    </p:bg>
    <p:spTree>
      <p:nvGrpSpPr>
        <p:cNvPr id="1" name=""/>
        <p:cNvGrpSpPr/>
        <p:nvPr/>
      </p:nvGrpSpPr>
      <p:grpSpPr>
        <a:xfrm>
          <a:off x="0" y="0"/>
          <a:ext cx="0" cy="0"/>
          <a:chOff x="0" y="0"/>
          <a:chExt cx="0" cy="0"/>
        </a:xfrm>
      </p:grpSpPr>
      <p:sp>
        <p:nvSpPr>
          <p:cNvPr id="15" name="Rectangle 7"/>
          <p:cNvSpPr/>
          <p:nvPr/>
        </p:nvSpPr>
        <p:spPr>
          <a:xfrm>
            <a:off x="0" y="6527800"/>
            <a:ext cx="12192000" cy="88900"/>
          </a:xfrm>
          <a:prstGeom prst="rect">
            <a:avLst/>
          </a:prstGeom>
          <a:solidFill>
            <a:srgbClr val="1999A4"/>
          </a:solidFill>
          <a:ln w="12700">
            <a:miter lim="400000"/>
          </a:ln>
        </p:spPr>
        <p:txBody>
          <a:bodyPr lIns="45719" rIns="45719" anchor="ctr"/>
          <a:lstStyle/>
          <a:p>
            <a:pPr algn="ctr">
              <a:defRPr>
                <a:solidFill>
                  <a:schemeClr val="accent1">
                    <a:lumOff val="51466"/>
                  </a:schemeClr>
                </a:solidFill>
              </a:defRPr>
            </a:pPr>
          </a:p>
        </p:txBody>
      </p:sp>
      <p:sp>
        <p:nvSpPr>
          <p:cNvPr id="16" name="Rectangle 6"/>
          <p:cNvSpPr/>
          <p:nvPr/>
        </p:nvSpPr>
        <p:spPr>
          <a:xfrm>
            <a:off x="0" y="6591300"/>
            <a:ext cx="12192000" cy="266700"/>
          </a:xfrm>
          <a:prstGeom prst="rect">
            <a:avLst/>
          </a:prstGeom>
          <a:solidFill>
            <a:srgbClr val="8B4F97"/>
          </a:solidFill>
          <a:ln w="12700">
            <a:miter lim="400000"/>
          </a:ln>
        </p:spPr>
        <p:txBody>
          <a:bodyPr lIns="45719" rIns="45719" anchor="ctr"/>
          <a:lstStyle/>
          <a:p>
            <a:pPr algn="ctr">
              <a:defRPr>
                <a:solidFill>
                  <a:schemeClr val="accent1">
                    <a:lumOff val="51466"/>
                  </a:schemeClr>
                </a:solidFill>
              </a:defRPr>
            </a:pPr>
          </a:p>
        </p:txBody>
      </p:sp>
      <p:pic>
        <p:nvPicPr>
          <p:cNvPr id="17" name="Picture 8" descr="Picture 8"/>
          <p:cNvPicPr>
            <a:picLocks noChangeAspect="1"/>
          </p:cNvPicPr>
          <p:nvPr/>
        </p:nvPicPr>
        <p:blipFill>
          <a:blip r:embed="rId2">
            <a:extLst/>
          </a:blip>
          <a:stretch>
            <a:fillRect/>
          </a:stretch>
        </p:blipFill>
        <p:spPr>
          <a:xfrm>
            <a:off x="9427857" y="325966"/>
            <a:ext cx="2408542" cy="578051"/>
          </a:xfrm>
          <a:prstGeom prst="rect">
            <a:avLst/>
          </a:prstGeom>
          <a:ln w="12700">
            <a:miter lim="400000"/>
          </a:ln>
        </p:spPr>
      </p:pic>
      <p:sp>
        <p:nvSpPr>
          <p:cNvPr id="18" name="Title Text"/>
          <p:cNvSpPr txBox="1"/>
          <p:nvPr>
            <p:ph type="title"/>
          </p:nvPr>
        </p:nvSpPr>
        <p:spPr>
          <a:xfrm>
            <a:off x="4533898" y="1697566"/>
            <a:ext cx="7197727" cy="2421465"/>
          </a:xfrm>
          <a:prstGeom prst="rect">
            <a:avLst/>
          </a:prstGeom>
        </p:spPr>
        <p:txBody>
          <a:bodyPr anchor="b"/>
          <a:lstStyle>
            <a:lvl1pPr algn="r">
              <a:defRPr sz="4800">
                <a:solidFill>
                  <a:schemeClr val="accent1">
                    <a:lumOff val="51466"/>
                  </a:schemeClr>
                </a:solidFill>
              </a:defRPr>
            </a:lvl1pPr>
          </a:lstStyle>
          <a:p>
            <a:pPr/>
            <a:r>
              <a:t>Title Text</a:t>
            </a:r>
          </a:p>
        </p:txBody>
      </p:sp>
      <p:sp>
        <p:nvSpPr>
          <p:cNvPr id="19" name="Body Level One…"/>
          <p:cNvSpPr txBox="1"/>
          <p:nvPr>
            <p:ph type="body" sz="quarter" idx="1"/>
          </p:nvPr>
        </p:nvSpPr>
        <p:spPr>
          <a:xfrm>
            <a:off x="4533898" y="4119031"/>
            <a:ext cx="7197727" cy="1405468"/>
          </a:xfrm>
          <a:prstGeom prst="rect">
            <a:avLst/>
          </a:prstGeom>
        </p:spPr>
        <p:txBody>
          <a:bodyPr anchor="t"/>
          <a:lstStyle>
            <a:lvl1pPr marL="0" indent="0" algn="r">
              <a:buSzTx/>
              <a:buNone/>
              <a:defRPr cap="all">
                <a:solidFill>
                  <a:schemeClr val="accent1">
                    <a:lumOff val="51466"/>
                  </a:schemeClr>
                </a:solidFill>
              </a:defRPr>
            </a:lvl1pPr>
            <a:lvl2pPr marL="0" indent="457200" algn="r">
              <a:buSzTx/>
              <a:buNone/>
              <a:defRPr cap="all">
                <a:solidFill>
                  <a:schemeClr val="accent1">
                    <a:lumOff val="51466"/>
                  </a:schemeClr>
                </a:solidFill>
              </a:defRPr>
            </a:lvl2pPr>
            <a:lvl3pPr marL="0" indent="914400" algn="r">
              <a:buSzTx/>
              <a:buNone/>
              <a:defRPr cap="all">
                <a:solidFill>
                  <a:schemeClr val="accent1">
                    <a:lumOff val="51466"/>
                  </a:schemeClr>
                </a:solidFill>
              </a:defRPr>
            </a:lvl3pPr>
            <a:lvl4pPr marL="0" indent="1371600" algn="r">
              <a:buSzTx/>
              <a:buNone/>
              <a:defRPr cap="all">
                <a:solidFill>
                  <a:schemeClr val="accent1">
                    <a:lumOff val="51466"/>
                  </a:schemeClr>
                </a:solidFill>
              </a:defRPr>
            </a:lvl4pPr>
            <a:lvl5pPr marL="0" indent="1828800" algn="r">
              <a:buSzTx/>
              <a:buNone/>
              <a:defRPr cap="all">
                <a:solidFill>
                  <a:schemeClr val="accent1">
                    <a:lumOff val="51466"/>
                  </a:schemeClr>
                </a:solidFill>
              </a:defRPr>
            </a:lvl5pPr>
          </a:lstStyle>
          <a:p>
            <a:pPr/>
            <a:r>
              <a:t>Body Level One</a:t>
            </a:r>
          </a:p>
          <a:p>
            <a:pPr lvl="1"/>
            <a:r>
              <a:t>Body Level Two</a:t>
            </a:r>
          </a:p>
          <a:p>
            <a:pPr lvl="2"/>
            <a:r>
              <a:t>Body Level Three</a:t>
            </a:r>
          </a:p>
          <a:p>
            <a:pPr lvl="3"/>
            <a:r>
              <a:t>Body Level Four</a:t>
            </a:r>
          </a:p>
          <a:p>
            <a:pPr lvl="4"/>
            <a:r>
              <a:t>Body Level Five</a:t>
            </a:r>
          </a:p>
        </p:txBody>
      </p:sp>
      <p:pic>
        <p:nvPicPr>
          <p:cNvPr id="20" name="Picture 8" descr="Picture 8"/>
          <p:cNvPicPr>
            <a:picLocks noChangeAspect="1"/>
          </p:cNvPicPr>
          <p:nvPr/>
        </p:nvPicPr>
        <p:blipFill>
          <a:blip r:embed="rId3">
            <a:extLst/>
          </a:blip>
          <a:stretch>
            <a:fillRect/>
          </a:stretch>
        </p:blipFill>
        <p:spPr>
          <a:xfrm>
            <a:off x="9427856" y="325966"/>
            <a:ext cx="2408544" cy="578051"/>
          </a:xfrm>
          <a:prstGeom prst="rect">
            <a:avLst/>
          </a:prstGeom>
          <a:ln w="12700">
            <a:miter lim="400000"/>
          </a:ln>
        </p:spPr>
      </p:pic>
      <p:sp>
        <p:nvSpPr>
          <p:cNvPr id="21" name="Slide Number"/>
          <p:cNvSpPr txBox="1"/>
          <p:nvPr>
            <p:ph type="sldNum" sz="quarter" idx="2"/>
          </p:nvPr>
        </p:nvSpPr>
        <p:spPr>
          <a:xfrm>
            <a:off x="11486222" y="5679294"/>
            <a:ext cx="245404" cy="226987"/>
          </a:xfrm>
          <a:prstGeom prst="rect">
            <a:avLst/>
          </a:prstGeom>
        </p:spPr>
        <p:txBody>
          <a:bodyPr/>
          <a:lstStyle>
            <a:lvl1pPr>
              <a:defRPr>
                <a:solidFill>
                  <a:schemeClr val="accent1">
                    <a:lumOff val="51466"/>
                  </a:schemeClr>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11" name="Title Text"/>
          <p:cNvSpPr txBox="1"/>
          <p:nvPr>
            <p:ph type="title"/>
          </p:nvPr>
        </p:nvSpPr>
        <p:spPr>
          <a:xfrm>
            <a:off x="685800" y="2074333"/>
            <a:ext cx="3680886" cy="1371601"/>
          </a:xfrm>
          <a:prstGeom prst="rect">
            <a:avLst/>
          </a:prstGeom>
        </p:spPr>
        <p:txBody>
          <a:bodyPr anchor="b"/>
          <a:lstStyle>
            <a:lvl1pPr>
              <a:defRPr sz="2400"/>
            </a:lvl1pPr>
          </a:lstStyle>
          <a:p>
            <a:pPr/>
            <a:r>
              <a:t>Title Text</a:t>
            </a:r>
          </a:p>
        </p:txBody>
      </p:sp>
      <p:sp>
        <p:nvSpPr>
          <p:cNvPr id="112" name="Body Level One…"/>
          <p:cNvSpPr txBox="1"/>
          <p:nvPr>
            <p:ph type="body" sz="half" idx="1"/>
          </p:nvPr>
        </p:nvSpPr>
        <p:spPr>
          <a:xfrm>
            <a:off x="4648201" y="609601"/>
            <a:ext cx="6169027" cy="5181601"/>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13" name="Text Placeholder 3"/>
          <p:cNvSpPr/>
          <p:nvPr>
            <p:ph type="body" sz="quarter" idx="13"/>
          </p:nvPr>
        </p:nvSpPr>
        <p:spPr>
          <a:xfrm>
            <a:off x="685800" y="3445933"/>
            <a:ext cx="3680886" cy="1828801"/>
          </a:xfrm>
          <a:prstGeom prst="rect">
            <a:avLst/>
          </a:prstGeom>
        </p:spPr>
        <p:txBody>
          <a:bodyPr anchor="t"/>
          <a:lstStyle/>
          <a:p>
            <a:pPr marL="0" indent="0">
              <a:buSzTx/>
              <a:buNone/>
              <a:defRPr sz="1600"/>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21" name="Title Text"/>
          <p:cNvSpPr txBox="1"/>
          <p:nvPr>
            <p:ph type="title"/>
          </p:nvPr>
        </p:nvSpPr>
        <p:spPr>
          <a:xfrm>
            <a:off x="685800" y="1600200"/>
            <a:ext cx="6164654" cy="1371600"/>
          </a:xfrm>
          <a:prstGeom prst="rect">
            <a:avLst/>
          </a:prstGeom>
        </p:spPr>
        <p:txBody>
          <a:bodyPr anchor="b"/>
          <a:lstStyle>
            <a:lvl1pPr>
              <a:defRPr sz="2800"/>
            </a:lvl1pPr>
          </a:lstStyle>
          <a:p>
            <a:pPr/>
            <a:r>
              <a:t>Title Text</a:t>
            </a:r>
          </a:p>
        </p:txBody>
      </p:sp>
      <p:sp>
        <p:nvSpPr>
          <p:cNvPr id="122" name="Picture Placeholder 2"/>
          <p:cNvSpPr/>
          <p:nvPr>
            <p:ph type="pic" sz="quarter" idx="13"/>
          </p:nvPr>
        </p:nvSpPr>
        <p:spPr>
          <a:xfrm>
            <a:off x="7536253" y="914400"/>
            <a:ext cx="3280975" cy="4572000"/>
          </a:xfrm>
          <a:prstGeom prst="rect">
            <a:avLst/>
          </a:prstGeom>
          <a:ln w="50800" cap="sq">
            <a:solidFill>
              <a:schemeClr val="accent1">
                <a:lumOff val="51466"/>
                <a:alpha val="50000"/>
              </a:schemeClr>
            </a:solidFill>
            <a:miter lim="800000"/>
          </a:ln>
          <a:effectLst>
            <a:outerShdw sx="100000" sy="100000" kx="0" ky="0" algn="b" rotWithShape="0" blurRad="254000" dist="0" dir="0">
              <a:srgbClr val="000000">
                <a:alpha val="43000"/>
              </a:srgbClr>
            </a:outerShdw>
          </a:effectLst>
        </p:spPr>
        <p:txBody>
          <a:bodyPr lIns="91439" rIns="91439" anchor="t">
            <a:noAutofit/>
          </a:bodyPr>
          <a:lstStyle/>
          <a:p>
            <a:pPr/>
          </a:p>
        </p:txBody>
      </p:sp>
      <p:sp>
        <p:nvSpPr>
          <p:cNvPr id="123" name="Body Level One…"/>
          <p:cNvSpPr txBox="1"/>
          <p:nvPr>
            <p:ph type="body" sz="quarter" idx="1"/>
          </p:nvPr>
        </p:nvSpPr>
        <p:spPr>
          <a:xfrm>
            <a:off x="685800" y="2971800"/>
            <a:ext cx="6164654" cy="1828800"/>
          </a:xfrm>
          <a:prstGeom prst="rect">
            <a:avLst/>
          </a:prstGeom>
        </p:spPr>
        <p:txBody>
          <a:bodyPr anchor="t"/>
          <a:lstStyle>
            <a:lvl1pPr marL="0" indent="0">
              <a:buSzTx/>
              <a:buNone/>
            </a:lvl1pPr>
            <a:lvl2pPr marL="0" indent="457200">
              <a:buSzTx/>
              <a:buNone/>
            </a:lvl2pPr>
            <a:lvl3pPr marL="0" indent="914400">
              <a:buSzTx/>
              <a:buNone/>
            </a:lvl3pPr>
            <a:lvl4pPr marL="0" indent="1371600">
              <a:buSzTx/>
              <a:buNone/>
            </a:lvl4pPr>
            <a:lvl5pPr marL="0" indent="1828800">
              <a:buSzTx/>
              <a:buNone/>
            </a:lvl5p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noramic Picture with Caption">
    <p:spTree>
      <p:nvGrpSpPr>
        <p:cNvPr id="1" name=""/>
        <p:cNvGrpSpPr/>
        <p:nvPr/>
      </p:nvGrpSpPr>
      <p:grpSpPr>
        <a:xfrm>
          <a:off x="0" y="0"/>
          <a:ext cx="0" cy="0"/>
          <a:chOff x="0" y="0"/>
          <a:chExt cx="0" cy="0"/>
        </a:xfrm>
      </p:grpSpPr>
      <p:sp>
        <p:nvSpPr>
          <p:cNvPr id="131" name="Title Text"/>
          <p:cNvSpPr txBox="1"/>
          <p:nvPr>
            <p:ph type="title"/>
          </p:nvPr>
        </p:nvSpPr>
        <p:spPr>
          <a:xfrm>
            <a:off x="685800" y="4732864"/>
            <a:ext cx="10131428" cy="566739"/>
          </a:xfrm>
          <a:prstGeom prst="rect">
            <a:avLst/>
          </a:prstGeom>
        </p:spPr>
        <p:txBody>
          <a:bodyPr anchor="b"/>
          <a:lstStyle>
            <a:lvl1pPr>
              <a:defRPr sz="2400"/>
            </a:lvl1pPr>
          </a:lstStyle>
          <a:p>
            <a:pPr/>
            <a:r>
              <a:t>Title Text</a:t>
            </a:r>
          </a:p>
        </p:txBody>
      </p:sp>
      <p:sp>
        <p:nvSpPr>
          <p:cNvPr id="132" name="Picture Placeholder 2"/>
          <p:cNvSpPr/>
          <p:nvPr>
            <p:ph type="pic" sz="half" idx="13"/>
          </p:nvPr>
        </p:nvSpPr>
        <p:spPr>
          <a:xfrm>
            <a:off x="1371599" y="932112"/>
            <a:ext cx="8759829" cy="3164976"/>
          </a:xfrm>
          <a:prstGeom prst="rect">
            <a:avLst/>
          </a:prstGeom>
          <a:ln w="50800" cap="sq">
            <a:solidFill>
              <a:schemeClr val="accent1">
                <a:lumOff val="51466"/>
                <a:alpha val="50000"/>
              </a:schemeClr>
            </a:solidFill>
            <a:miter lim="800000"/>
          </a:ln>
          <a:effectLst>
            <a:outerShdw sx="100000" sy="100000" kx="0" ky="0" algn="b" rotWithShape="0" blurRad="254000" dist="0" dir="0">
              <a:srgbClr val="000000">
                <a:alpha val="43000"/>
              </a:srgbClr>
            </a:outerShdw>
          </a:effectLst>
        </p:spPr>
        <p:txBody>
          <a:bodyPr lIns="91439" rIns="91439" anchor="t">
            <a:noAutofit/>
          </a:bodyPr>
          <a:lstStyle/>
          <a:p>
            <a:pPr/>
          </a:p>
        </p:txBody>
      </p:sp>
      <p:sp>
        <p:nvSpPr>
          <p:cNvPr id="133" name="Body Level One…"/>
          <p:cNvSpPr txBox="1"/>
          <p:nvPr>
            <p:ph type="body" sz="quarter" idx="1"/>
          </p:nvPr>
        </p:nvSpPr>
        <p:spPr>
          <a:xfrm>
            <a:off x="685800" y="5299602"/>
            <a:ext cx="10131428" cy="493713"/>
          </a:xfrm>
          <a:prstGeom prst="rect">
            <a:avLst/>
          </a:prstGeom>
        </p:spPr>
        <p:txBody>
          <a:bodyPr anchor="t"/>
          <a:lstStyle>
            <a:lvl1pPr marL="0" indent="0">
              <a:buSzTx/>
              <a:buNone/>
              <a:defRPr sz="1400"/>
            </a:lvl1pPr>
            <a:lvl2pPr marL="0" indent="457200">
              <a:buSzTx/>
              <a:buNone/>
              <a:defRPr sz="1400"/>
            </a:lvl2pPr>
            <a:lvl3pPr marL="0" indent="914400">
              <a:buSzTx/>
              <a:buNone/>
              <a:defRPr sz="1400"/>
            </a:lvl3pPr>
            <a:lvl4pPr marL="0" indent="1371600">
              <a:buSzTx/>
              <a:buNone/>
              <a:defRPr sz="1400"/>
            </a:lvl4pPr>
            <a:lvl5pPr marL="0" indent="1828800">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aption">
    <p:spTree>
      <p:nvGrpSpPr>
        <p:cNvPr id="1" name=""/>
        <p:cNvGrpSpPr/>
        <p:nvPr/>
      </p:nvGrpSpPr>
      <p:grpSpPr>
        <a:xfrm>
          <a:off x="0" y="0"/>
          <a:ext cx="0" cy="0"/>
          <a:chOff x="0" y="0"/>
          <a:chExt cx="0" cy="0"/>
        </a:xfrm>
      </p:grpSpPr>
      <p:sp>
        <p:nvSpPr>
          <p:cNvPr id="141" name="Title Text"/>
          <p:cNvSpPr txBox="1"/>
          <p:nvPr>
            <p:ph type="title"/>
          </p:nvPr>
        </p:nvSpPr>
        <p:spPr>
          <a:xfrm>
            <a:off x="685801" y="609601"/>
            <a:ext cx="10131428" cy="3124200"/>
          </a:xfrm>
          <a:prstGeom prst="rect">
            <a:avLst/>
          </a:prstGeom>
        </p:spPr>
        <p:txBody>
          <a:bodyPr/>
          <a:lstStyle>
            <a:lvl1pPr>
              <a:defRPr cap="none" sz="3200"/>
            </a:lvl1pPr>
          </a:lstStyle>
          <a:p>
            <a:pPr/>
            <a:r>
              <a:t>Title Text</a:t>
            </a:r>
          </a:p>
        </p:txBody>
      </p:sp>
      <p:sp>
        <p:nvSpPr>
          <p:cNvPr id="142" name="Body Level One…"/>
          <p:cNvSpPr txBox="1"/>
          <p:nvPr>
            <p:ph type="body" sz="quarter" idx="1"/>
          </p:nvPr>
        </p:nvSpPr>
        <p:spPr>
          <a:xfrm>
            <a:off x="685800" y="4343400"/>
            <a:ext cx="10131429" cy="1447800"/>
          </a:xfrm>
          <a:prstGeom prst="rect">
            <a:avLst/>
          </a:prstGeom>
        </p:spPr>
        <p:txBody>
          <a:bodyPr/>
          <a:lstStyle>
            <a:lvl1pPr marL="0" indent="0">
              <a:buSzTx/>
              <a:buNone/>
              <a:defRPr sz="2000">
                <a:solidFill>
                  <a:schemeClr val="accent1">
                    <a:lumOff val="51466"/>
                  </a:schemeClr>
                </a:solidFill>
              </a:defRPr>
            </a:lvl1pPr>
            <a:lvl2pPr marL="0" indent="457200">
              <a:buSzTx/>
              <a:buNone/>
              <a:defRPr sz="2000">
                <a:solidFill>
                  <a:schemeClr val="accent1">
                    <a:lumOff val="51466"/>
                  </a:schemeClr>
                </a:solidFill>
              </a:defRPr>
            </a:lvl2pPr>
            <a:lvl3pPr marL="0" indent="914400">
              <a:buSzTx/>
              <a:buNone/>
              <a:defRPr sz="2000">
                <a:solidFill>
                  <a:schemeClr val="accent1">
                    <a:lumOff val="51466"/>
                  </a:schemeClr>
                </a:solidFill>
              </a:defRPr>
            </a:lvl3pPr>
            <a:lvl4pPr marL="0" indent="1371600">
              <a:buSzTx/>
              <a:buNone/>
              <a:defRPr sz="2000">
                <a:solidFill>
                  <a:schemeClr val="accent1">
                    <a:lumOff val="51466"/>
                  </a:schemeClr>
                </a:solidFill>
              </a:defRPr>
            </a:lvl4pPr>
            <a:lvl5pPr marL="0" indent="1828800">
              <a:buSzTx/>
              <a:buNone/>
              <a:defRPr sz="2000">
                <a:solidFill>
                  <a:schemeClr val="accent1">
                    <a:lumOff val="51466"/>
                  </a:schemeClr>
                </a:solidFill>
              </a:defRPr>
            </a:lvl5pPr>
          </a:lstStyle>
          <a:p>
            <a:pPr/>
            <a:r>
              <a:t>Body Level One</a:t>
            </a:r>
          </a:p>
          <a:p>
            <a:pPr lvl="1"/>
            <a:r>
              <a:t>Body Level Two</a:t>
            </a:r>
          </a:p>
          <a:p>
            <a:pPr lvl="2"/>
            <a:r>
              <a:t>Body Level Three</a:t>
            </a:r>
          </a:p>
          <a:p>
            <a:pPr lvl="3"/>
            <a:r>
              <a:t>Body Level Four</a:t>
            </a:r>
          </a:p>
          <a:p>
            <a:pPr lvl="4"/>
            <a:r>
              <a:t>Body Level Five</a:t>
            </a: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with Caption">
    <p:spTree>
      <p:nvGrpSpPr>
        <p:cNvPr id="1" name=""/>
        <p:cNvGrpSpPr/>
        <p:nvPr/>
      </p:nvGrpSpPr>
      <p:grpSpPr>
        <a:xfrm>
          <a:off x="0" y="0"/>
          <a:ext cx="0" cy="0"/>
          <a:chOff x="0" y="0"/>
          <a:chExt cx="0" cy="0"/>
        </a:xfrm>
      </p:grpSpPr>
      <p:sp>
        <p:nvSpPr>
          <p:cNvPr id="150" name="TextBox 14"/>
          <p:cNvSpPr txBox="1"/>
          <p:nvPr/>
        </p:nvSpPr>
        <p:spPr>
          <a:xfrm>
            <a:off x="10237867" y="2422287"/>
            <a:ext cx="609601"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chemeClr val="accent1">
                    <a:lumOff val="51466"/>
                  </a:schemeClr>
                </a:solidFill>
              </a:defRPr>
            </a:lvl1pPr>
          </a:lstStyle>
          <a:p>
            <a:pPr/>
            <a:r>
              <a:t>”</a:t>
            </a:r>
          </a:p>
        </p:txBody>
      </p:sp>
      <p:sp>
        <p:nvSpPr>
          <p:cNvPr id="151" name="TextBox 10"/>
          <p:cNvSpPr txBox="1"/>
          <p:nvPr/>
        </p:nvSpPr>
        <p:spPr>
          <a:xfrm>
            <a:off x="488274" y="502424"/>
            <a:ext cx="609601"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chemeClr val="accent1">
                    <a:lumOff val="51466"/>
                  </a:schemeClr>
                </a:solidFill>
              </a:defRPr>
            </a:lvl1pPr>
          </a:lstStyle>
          <a:p>
            <a:pPr/>
            <a:r>
              <a:t>“</a:t>
            </a:r>
          </a:p>
        </p:txBody>
      </p:sp>
      <p:sp>
        <p:nvSpPr>
          <p:cNvPr id="152" name="Title Text"/>
          <p:cNvSpPr txBox="1"/>
          <p:nvPr>
            <p:ph type="title"/>
          </p:nvPr>
        </p:nvSpPr>
        <p:spPr>
          <a:xfrm>
            <a:off x="992266" y="609601"/>
            <a:ext cx="9550401" cy="2743200"/>
          </a:xfrm>
          <a:prstGeom prst="rect">
            <a:avLst/>
          </a:prstGeom>
        </p:spPr>
        <p:txBody>
          <a:bodyPr/>
          <a:lstStyle>
            <a:lvl1pPr>
              <a:defRPr cap="none" sz="3200">
                <a:solidFill>
                  <a:schemeClr val="accent1">
                    <a:lumOff val="51466"/>
                  </a:schemeClr>
                </a:solidFill>
              </a:defRPr>
            </a:lvl1pPr>
          </a:lstStyle>
          <a:p>
            <a:pPr/>
            <a:r>
              <a:t>Title Text</a:t>
            </a:r>
          </a:p>
        </p:txBody>
      </p:sp>
      <p:sp>
        <p:nvSpPr>
          <p:cNvPr id="153" name="Body Level One…"/>
          <p:cNvSpPr txBox="1"/>
          <p:nvPr>
            <p:ph type="body" sz="quarter" idx="1"/>
          </p:nvPr>
        </p:nvSpPr>
        <p:spPr>
          <a:xfrm>
            <a:off x="1097875" y="3352800"/>
            <a:ext cx="9339185" cy="381000"/>
          </a:xfrm>
          <a:prstGeom prst="rect">
            <a:avLst/>
          </a:prstGeom>
        </p:spPr>
        <p:txBody>
          <a:bodyPr/>
          <a:lstStyle>
            <a:lvl1pPr marL="0" indent="0">
              <a:buSzTx/>
              <a:buNone/>
            </a:lvl1pPr>
            <a:lvl2pPr marL="0" indent="457200">
              <a:buSzTx/>
              <a:buNone/>
            </a:lvl2pPr>
            <a:lvl3pPr marL="0" indent="914400">
              <a:buSzTx/>
              <a:buNone/>
            </a:lvl3pPr>
            <a:lvl4pPr marL="0" indent="1371600">
              <a:buSzTx/>
              <a:buNone/>
            </a:lvl4pPr>
            <a:lvl5pPr marL="0" indent="1828800">
              <a:buSzTx/>
              <a:buNone/>
            </a:lvl5pPr>
          </a:lstStyle>
          <a:p>
            <a:pPr/>
            <a:r>
              <a:t>Body Level One</a:t>
            </a:r>
          </a:p>
          <a:p>
            <a:pPr lvl="1"/>
            <a:r>
              <a:t>Body Level Two</a:t>
            </a:r>
          </a:p>
          <a:p>
            <a:pPr lvl="2"/>
            <a:r>
              <a:t>Body Level Three</a:t>
            </a:r>
          </a:p>
          <a:p>
            <a:pPr lvl="3"/>
            <a:r>
              <a:t>Body Level Four</a:t>
            </a:r>
          </a:p>
          <a:p>
            <a:pPr lvl="4"/>
            <a:r>
              <a:t>Body Level Five</a:t>
            </a:r>
          </a:p>
        </p:txBody>
      </p:sp>
      <p:sp>
        <p:nvSpPr>
          <p:cNvPr id="154" name="Text Placeholder 2"/>
          <p:cNvSpPr/>
          <p:nvPr>
            <p:ph type="body" sz="quarter" idx="13"/>
          </p:nvPr>
        </p:nvSpPr>
        <p:spPr>
          <a:xfrm>
            <a:off x="687464" y="4343400"/>
            <a:ext cx="10152369" cy="1447800"/>
          </a:xfrm>
          <a:prstGeom prst="rect">
            <a:avLst/>
          </a:prstGeom>
        </p:spPr>
        <p:txBody>
          <a:bodyPr/>
          <a:lstStyle/>
          <a:p>
            <a:pPr marL="0" indent="0">
              <a:buSzTx/>
              <a:buNone/>
              <a:defRPr sz="2000">
                <a:solidFill>
                  <a:schemeClr val="accent1">
                    <a:lumOff val="51466"/>
                  </a:schemeClr>
                </a:solidFill>
              </a:defRPr>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ame Card">
    <p:spTree>
      <p:nvGrpSpPr>
        <p:cNvPr id="1" name=""/>
        <p:cNvGrpSpPr/>
        <p:nvPr/>
      </p:nvGrpSpPr>
      <p:grpSpPr>
        <a:xfrm>
          <a:off x="0" y="0"/>
          <a:ext cx="0" cy="0"/>
          <a:chOff x="0" y="0"/>
          <a:chExt cx="0" cy="0"/>
        </a:xfrm>
      </p:grpSpPr>
      <p:sp>
        <p:nvSpPr>
          <p:cNvPr id="162" name="Title Text"/>
          <p:cNvSpPr txBox="1"/>
          <p:nvPr>
            <p:ph type="title"/>
          </p:nvPr>
        </p:nvSpPr>
        <p:spPr>
          <a:xfrm>
            <a:off x="685801" y="3308580"/>
            <a:ext cx="10131426" cy="1468801"/>
          </a:xfrm>
          <a:prstGeom prst="rect">
            <a:avLst/>
          </a:prstGeom>
        </p:spPr>
        <p:txBody>
          <a:bodyPr anchor="b"/>
          <a:lstStyle>
            <a:lvl1pPr>
              <a:defRPr cap="none" sz="3200"/>
            </a:lvl1pPr>
          </a:lstStyle>
          <a:p>
            <a:pPr/>
            <a:r>
              <a:t>Title Text</a:t>
            </a:r>
          </a:p>
        </p:txBody>
      </p:sp>
      <p:sp>
        <p:nvSpPr>
          <p:cNvPr id="163" name="Body Level One…"/>
          <p:cNvSpPr txBox="1"/>
          <p:nvPr>
            <p:ph type="body" sz="quarter" idx="1"/>
          </p:nvPr>
        </p:nvSpPr>
        <p:spPr>
          <a:xfrm>
            <a:off x="685801" y="4777380"/>
            <a:ext cx="10131426" cy="860401"/>
          </a:xfrm>
          <a:prstGeom prst="rect">
            <a:avLst/>
          </a:prstGeom>
        </p:spPr>
        <p:txBody>
          <a:bodyPr anchor="t"/>
          <a:lstStyle>
            <a:lvl1pPr marL="0" indent="0">
              <a:buSzTx/>
              <a:buNone/>
              <a:defRPr sz="2000">
                <a:solidFill>
                  <a:schemeClr val="accent1">
                    <a:lumOff val="51466"/>
                  </a:schemeClr>
                </a:solidFill>
              </a:defRPr>
            </a:lvl1pPr>
            <a:lvl2pPr marL="0" indent="457200">
              <a:buSzTx/>
              <a:buNone/>
              <a:defRPr sz="2000">
                <a:solidFill>
                  <a:schemeClr val="accent1">
                    <a:lumOff val="51466"/>
                  </a:schemeClr>
                </a:solidFill>
              </a:defRPr>
            </a:lvl2pPr>
            <a:lvl3pPr marL="0" indent="914400">
              <a:buSzTx/>
              <a:buNone/>
              <a:defRPr sz="2000">
                <a:solidFill>
                  <a:schemeClr val="accent1">
                    <a:lumOff val="51466"/>
                  </a:schemeClr>
                </a:solidFill>
              </a:defRPr>
            </a:lvl3pPr>
            <a:lvl4pPr marL="0" indent="1371600">
              <a:buSzTx/>
              <a:buNone/>
              <a:defRPr sz="2000">
                <a:solidFill>
                  <a:schemeClr val="accent1">
                    <a:lumOff val="51466"/>
                  </a:schemeClr>
                </a:solidFill>
              </a:defRPr>
            </a:lvl4pPr>
            <a:lvl5pPr marL="0" indent="1828800">
              <a:buSzTx/>
              <a:buNone/>
              <a:defRPr sz="2000">
                <a:solidFill>
                  <a:schemeClr val="accent1">
                    <a:lumOff val="51466"/>
                  </a:schemeClr>
                </a:solidFill>
              </a:defRPr>
            </a:lvl5pPr>
          </a:lstStyle>
          <a:p>
            <a:pPr/>
            <a:r>
              <a:t>Body Level One</a:t>
            </a:r>
          </a:p>
          <a:p>
            <a:pPr lvl="1"/>
            <a:r>
              <a:t>Body Level Two</a:t>
            </a:r>
          </a:p>
          <a:p>
            <a:pPr lvl="2"/>
            <a:r>
              <a:t>Body Level Three</a:t>
            </a:r>
          </a:p>
          <a:p>
            <a:pPr lvl="3"/>
            <a:r>
              <a:t>Body Level Four</a:t>
            </a:r>
          </a:p>
          <a:p>
            <a:pPr lvl="4"/>
            <a:r>
              <a:t>Body Level Five</a:t>
            </a:r>
          </a:p>
        </p:txBody>
      </p:sp>
      <p:sp>
        <p:nvSpPr>
          <p:cNvPr id="1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Name Card">
    <p:spTree>
      <p:nvGrpSpPr>
        <p:cNvPr id="1" name=""/>
        <p:cNvGrpSpPr/>
        <p:nvPr/>
      </p:nvGrpSpPr>
      <p:grpSpPr>
        <a:xfrm>
          <a:off x="0" y="0"/>
          <a:ext cx="0" cy="0"/>
          <a:chOff x="0" y="0"/>
          <a:chExt cx="0" cy="0"/>
        </a:xfrm>
      </p:grpSpPr>
      <p:sp>
        <p:nvSpPr>
          <p:cNvPr id="171" name="TextBox 12"/>
          <p:cNvSpPr txBox="1"/>
          <p:nvPr/>
        </p:nvSpPr>
        <p:spPr>
          <a:xfrm>
            <a:off x="10237867" y="2422287"/>
            <a:ext cx="609601"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chemeClr val="accent1">
                    <a:lumOff val="51466"/>
                  </a:schemeClr>
                </a:solidFill>
              </a:defRPr>
            </a:lvl1pPr>
          </a:lstStyle>
          <a:p>
            <a:pPr/>
            <a:r>
              <a:t>”</a:t>
            </a:r>
          </a:p>
        </p:txBody>
      </p:sp>
      <p:sp>
        <p:nvSpPr>
          <p:cNvPr id="172" name="TextBox 13"/>
          <p:cNvSpPr txBox="1"/>
          <p:nvPr/>
        </p:nvSpPr>
        <p:spPr>
          <a:xfrm>
            <a:off x="488274" y="502424"/>
            <a:ext cx="609601"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chemeClr val="accent1">
                    <a:lumOff val="51466"/>
                  </a:schemeClr>
                </a:solidFill>
              </a:defRPr>
            </a:lvl1pPr>
          </a:lstStyle>
          <a:p>
            <a:pPr/>
            <a:r>
              <a:t>“</a:t>
            </a:r>
          </a:p>
        </p:txBody>
      </p:sp>
      <p:sp>
        <p:nvSpPr>
          <p:cNvPr id="173" name="Title Text"/>
          <p:cNvSpPr txBox="1"/>
          <p:nvPr>
            <p:ph type="title"/>
          </p:nvPr>
        </p:nvSpPr>
        <p:spPr>
          <a:xfrm>
            <a:off x="992266" y="609601"/>
            <a:ext cx="9550401" cy="2743200"/>
          </a:xfrm>
          <a:prstGeom prst="rect">
            <a:avLst/>
          </a:prstGeom>
        </p:spPr>
        <p:txBody>
          <a:bodyPr/>
          <a:lstStyle>
            <a:lvl1pPr>
              <a:defRPr cap="none" sz="3200">
                <a:solidFill>
                  <a:schemeClr val="accent1">
                    <a:lumOff val="51466"/>
                  </a:schemeClr>
                </a:solidFill>
              </a:defRPr>
            </a:lvl1pPr>
          </a:lstStyle>
          <a:p>
            <a:pPr/>
            <a:r>
              <a:t>Title Text</a:t>
            </a:r>
          </a:p>
        </p:txBody>
      </p:sp>
      <p:sp>
        <p:nvSpPr>
          <p:cNvPr id="174" name="Body Level One…"/>
          <p:cNvSpPr txBox="1"/>
          <p:nvPr>
            <p:ph type="body" sz="quarter" idx="1"/>
          </p:nvPr>
        </p:nvSpPr>
        <p:spPr>
          <a:xfrm>
            <a:off x="685800" y="3886200"/>
            <a:ext cx="10135437" cy="889000"/>
          </a:xfrm>
          <a:prstGeom prst="rect">
            <a:avLst/>
          </a:prstGeom>
        </p:spPr>
        <p:txBody>
          <a:bodyPr anchor="b"/>
          <a:lstStyle>
            <a:lvl1pPr indent="-571500">
              <a:buSzTx/>
              <a:buNone/>
              <a:defRPr sz="2400">
                <a:solidFill>
                  <a:schemeClr val="accent1">
                    <a:lumOff val="51466"/>
                  </a:schemeClr>
                </a:solidFill>
              </a:defRPr>
            </a:lvl1pPr>
            <a:lvl2pPr marL="885825" indent="-428625">
              <a:buBlip>
                <a:blip r:embed="rId2"/>
              </a:buBlip>
              <a:defRPr sz="2400">
                <a:solidFill>
                  <a:schemeClr val="accent1">
                    <a:lumOff val="51466"/>
                  </a:schemeClr>
                </a:solidFill>
              </a:defRPr>
            </a:lvl2pPr>
            <a:lvl3pPr marL="1404257" indent="-489857">
              <a:buBlip>
                <a:blip r:embed="rId2"/>
              </a:buBlip>
              <a:defRPr sz="2400">
                <a:solidFill>
                  <a:schemeClr val="accent1">
                    <a:lumOff val="51466"/>
                  </a:schemeClr>
                </a:solidFill>
              </a:defRPr>
            </a:lvl3pPr>
            <a:lvl4pPr marL="1714500" indent="-342900">
              <a:buBlip>
                <a:blip r:embed="rId2"/>
              </a:buBlip>
              <a:defRPr sz="2400">
                <a:solidFill>
                  <a:schemeClr val="accent1">
                    <a:lumOff val="51466"/>
                  </a:schemeClr>
                </a:solidFill>
              </a:defRPr>
            </a:lvl4pPr>
            <a:lvl5pPr marL="2171700" indent="-342900">
              <a:buBlip>
                <a:blip r:embed="rId2"/>
              </a:buBlip>
              <a:defRPr sz="2400">
                <a:solidFill>
                  <a:schemeClr val="accent1">
                    <a:lumOff val="51466"/>
                  </a:schemeClr>
                </a:solidFill>
              </a:defRPr>
            </a:lvl5pPr>
          </a:lstStyle>
          <a:p>
            <a:pPr/>
            <a:r>
              <a:t>Body Level One</a:t>
            </a:r>
          </a:p>
          <a:p>
            <a:pPr lvl="1"/>
            <a:r>
              <a:t>Body Level Two</a:t>
            </a:r>
          </a:p>
          <a:p>
            <a:pPr lvl="2"/>
            <a:r>
              <a:t>Body Level Three</a:t>
            </a:r>
          </a:p>
          <a:p>
            <a:pPr lvl="3"/>
            <a:r>
              <a:t>Body Level Four</a:t>
            </a:r>
          </a:p>
          <a:p>
            <a:pPr lvl="4"/>
            <a:r>
              <a:t>Body Level Five</a:t>
            </a:r>
          </a:p>
        </p:txBody>
      </p:sp>
      <p:sp>
        <p:nvSpPr>
          <p:cNvPr id="175" name="Text Placeholder 2"/>
          <p:cNvSpPr/>
          <p:nvPr>
            <p:ph type="body" sz="quarter" idx="13"/>
          </p:nvPr>
        </p:nvSpPr>
        <p:spPr>
          <a:xfrm>
            <a:off x="685798" y="4775200"/>
            <a:ext cx="10135438" cy="1016000"/>
          </a:xfrm>
          <a:prstGeom prst="rect">
            <a:avLst/>
          </a:prstGeom>
        </p:spPr>
        <p:txBody>
          <a:bodyPr anchor="t"/>
          <a:lstStyle/>
          <a:p>
            <a:pPr marL="0" indent="0">
              <a:buSzTx/>
              <a:buNone/>
              <a:defRPr>
                <a:solidFill>
                  <a:schemeClr val="accent1">
                    <a:lumOff val="51466"/>
                  </a:schemeClr>
                </a:solidFill>
              </a:defRPr>
            </a:pPr>
          </a:p>
        </p:txBody>
      </p:sp>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ue or False">
    <p:spTree>
      <p:nvGrpSpPr>
        <p:cNvPr id="1" name=""/>
        <p:cNvGrpSpPr/>
        <p:nvPr/>
      </p:nvGrpSpPr>
      <p:grpSpPr>
        <a:xfrm>
          <a:off x="0" y="0"/>
          <a:ext cx="0" cy="0"/>
          <a:chOff x="0" y="0"/>
          <a:chExt cx="0" cy="0"/>
        </a:xfrm>
      </p:grpSpPr>
      <p:sp>
        <p:nvSpPr>
          <p:cNvPr id="183" name="Title Text"/>
          <p:cNvSpPr txBox="1"/>
          <p:nvPr>
            <p:ph type="title"/>
          </p:nvPr>
        </p:nvSpPr>
        <p:spPr>
          <a:xfrm>
            <a:off x="685801" y="609601"/>
            <a:ext cx="10131428" cy="2743200"/>
          </a:xfrm>
          <a:prstGeom prst="rect">
            <a:avLst/>
          </a:prstGeom>
        </p:spPr>
        <p:txBody>
          <a:bodyPr/>
          <a:lstStyle/>
          <a:p>
            <a:pPr/>
            <a:r>
              <a:t>Title Text</a:t>
            </a:r>
          </a:p>
        </p:txBody>
      </p:sp>
      <p:sp>
        <p:nvSpPr>
          <p:cNvPr id="184" name="Body Level One…"/>
          <p:cNvSpPr txBox="1"/>
          <p:nvPr>
            <p:ph type="body" sz="quarter" idx="1"/>
          </p:nvPr>
        </p:nvSpPr>
        <p:spPr>
          <a:xfrm>
            <a:off x="685801" y="3505200"/>
            <a:ext cx="10131429" cy="838200"/>
          </a:xfrm>
          <a:prstGeom prst="rect">
            <a:avLst/>
          </a:prstGeom>
        </p:spPr>
        <p:txBody>
          <a:bodyPr anchor="b"/>
          <a:lstStyle>
            <a:lvl1pPr indent="-571500">
              <a:buSzTx/>
              <a:buNone/>
              <a:defRPr sz="2800">
                <a:solidFill>
                  <a:schemeClr val="accent1">
                    <a:lumOff val="51466"/>
                  </a:schemeClr>
                </a:solidFill>
              </a:defRPr>
            </a:lvl1pPr>
            <a:lvl2pPr marL="957262" indent="-500062">
              <a:buBlip>
                <a:blip r:embed="rId2"/>
              </a:buBlip>
              <a:defRPr sz="2800">
                <a:solidFill>
                  <a:schemeClr val="accent1">
                    <a:lumOff val="51466"/>
                  </a:schemeClr>
                </a:solidFill>
              </a:defRPr>
            </a:lvl2pPr>
            <a:lvl3pPr marL="1485900" indent="-571500">
              <a:buBlip>
                <a:blip r:embed="rId2"/>
              </a:buBlip>
              <a:defRPr sz="2800">
                <a:solidFill>
                  <a:schemeClr val="accent1">
                    <a:lumOff val="51466"/>
                  </a:schemeClr>
                </a:solidFill>
              </a:defRPr>
            </a:lvl3pPr>
            <a:lvl4pPr marL="1771650" indent="-400050">
              <a:buBlip>
                <a:blip r:embed="rId2"/>
              </a:buBlip>
              <a:defRPr sz="2800">
                <a:solidFill>
                  <a:schemeClr val="accent1">
                    <a:lumOff val="51466"/>
                  </a:schemeClr>
                </a:solidFill>
              </a:defRPr>
            </a:lvl4pPr>
            <a:lvl5pPr marL="2228850" indent="-400050">
              <a:buBlip>
                <a:blip r:embed="rId2"/>
              </a:buBlip>
              <a:defRPr sz="2800">
                <a:solidFill>
                  <a:schemeClr val="accent1">
                    <a:lumOff val="51466"/>
                  </a:schemeClr>
                </a:solidFill>
              </a:defRPr>
            </a:lvl5pPr>
          </a:lstStyle>
          <a:p>
            <a:pPr/>
            <a:r>
              <a:t>Body Level One</a:t>
            </a:r>
          </a:p>
          <a:p>
            <a:pPr lvl="1"/>
            <a:r>
              <a:t>Body Level Two</a:t>
            </a:r>
          </a:p>
          <a:p>
            <a:pPr lvl="2"/>
            <a:r>
              <a:t>Body Level Three</a:t>
            </a:r>
          </a:p>
          <a:p>
            <a:pPr lvl="3"/>
            <a:r>
              <a:t>Body Level Four</a:t>
            </a:r>
          </a:p>
          <a:p>
            <a:pPr lvl="4"/>
            <a:r>
              <a:t>Body Level Five</a:t>
            </a:r>
          </a:p>
        </p:txBody>
      </p:sp>
      <p:sp>
        <p:nvSpPr>
          <p:cNvPr id="185" name="Text Placeholder 2"/>
          <p:cNvSpPr/>
          <p:nvPr>
            <p:ph type="body" sz="quarter" idx="13"/>
          </p:nvPr>
        </p:nvSpPr>
        <p:spPr>
          <a:xfrm>
            <a:off x="685799" y="4343400"/>
            <a:ext cx="10131430" cy="1447800"/>
          </a:xfrm>
          <a:prstGeom prst="rect">
            <a:avLst/>
          </a:prstGeom>
        </p:spPr>
        <p:txBody>
          <a:bodyPr anchor="t"/>
          <a:lstStyle/>
          <a:p>
            <a:pPr marL="0" indent="0">
              <a:buSzTx/>
              <a:buNone/>
              <a:defRPr>
                <a:solidFill>
                  <a:schemeClr val="accent1">
                    <a:lumOff val="51466"/>
                  </a:schemeClr>
                </a:solidFill>
              </a:defRPr>
            </a:pPr>
          </a:p>
        </p:txBody>
      </p:sp>
      <p:sp>
        <p:nvSpPr>
          <p:cNvPr id="1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93" name="Body Level One…"/>
          <p:cNvSpPr txBox="1"/>
          <p:nvPr>
            <p:ph type="body" idx="1"/>
          </p:nvPr>
        </p:nvSpPr>
        <p:spPr>
          <a:xfrm>
            <a:off x="685801" y="2142066"/>
            <a:ext cx="10131426" cy="3649134"/>
          </a:xfrm>
          <a:prstGeom prst="rect">
            <a:avLst/>
          </a:prstGeom>
        </p:spPr>
        <p:txBody>
          <a:bodyPr anchor="t"/>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94" name="Title Text"/>
          <p:cNvSpPr txBox="1"/>
          <p:nvPr>
            <p:ph type="title"/>
          </p:nvPr>
        </p:nvSpPr>
        <p:spPr>
          <a:prstGeom prst="rect">
            <a:avLst/>
          </a:prstGeom>
        </p:spPr>
        <p:txBody>
          <a:bodyPr/>
          <a:lstStyle/>
          <a:p>
            <a:pPr/>
            <a:r>
              <a:t>Title Text</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202" name="Title Text"/>
          <p:cNvSpPr txBox="1"/>
          <p:nvPr>
            <p:ph type="title"/>
          </p:nvPr>
        </p:nvSpPr>
        <p:spPr>
          <a:xfrm>
            <a:off x="8658675" y="609598"/>
            <a:ext cx="2158553" cy="5181603"/>
          </a:xfrm>
          <a:prstGeom prst="rect">
            <a:avLst/>
          </a:prstGeom>
        </p:spPr>
        <p:txBody>
          <a:bodyPr/>
          <a:lstStyle/>
          <a:p>
            <a:pPr/>
            <a:r>
              <a:t>Title Text</a:t>
            </a:r>
          </a:p>
        </p:txBody>
      </p:sp>
      <p:sp>
        <p:nvSpPr>
          <p:cNvPr id="203" name="Body Level One…"/>
          <p:cNvSpPr txBox="1"/>
          <p:nvPr>
            <p:ph type="body" idx="1"/>
          </p:nvPr>
        </p:nvSpPr>
        <p:spPr>
          <a:xfrm>
            <a:off x="685800" y="609600"/>
            <a:ext cx="7832116" cy="5181600"/>
          </a:xfrm>
          <a:prstGeom prst="rect">
            <a:avLst/>
          </a:prstGeom>
        </p:spPr>
        <p:txBody>
          <a:bodyPr anchor="t"/>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 name="Rectangle 7"/>
          <p:cNvSpPr/>
          <p:nvPr/>
        </p:nvSpPr>
        <p:spPr>
          <a:xfrm>
            <a:off x="0" y="6527800"/>
            <a:ext cx="12192000" cy="88900"/>
          </a:xfrm>
          <a:prstGeom prst="rect">
            <a:avLst/>
          </a:prstGeom>
          <a:solidFill>
            <a:srgbClr val="1999A4"/>
          </a:solidFill>
          <a:ln w="12700">
            <a:miter lim="400000"/>
          </a:ln>
        </p:spPr>
        <p:txBody>
          <a:bodyPr lIns="45719" rIns="45719" anchor="ctr"/>
          <a:lstStyle/>
          <a:p>
            <a:pPr algn="ctr">
              <a:defRPr>
                <a:solidFill>
                  <a:schemeClr val="accent1">
                    <a:lumOff val="51466"/>
                  </a:schemeClr>
                </a:solidFill>
              </a:defRPr>
            </a:pPr>
          </a:p>
        </p:txBody>
      </p:sp>
      <p:sp>
        <p:nvSpPr>
          <p:cNvPr id="29" name="Rectangle 6"/>
          <p:cNvSpPr/>
          <p:nvPr/>
        </p:nvSpPr>
        <p:spPr>
          <a:xfrm>
            <a:off x="0" y="6591300"/>
            <a:ext cx="12192000" cy="266700"/>
          </a:xfrm>
          <a:prstGeom prst="rect">
            <a:avLst/>
          </a:prstGeom>
          <a:solidFill>
            <a:srgbClr val="8B4F97"/>
          </a:solidFill>
          <a:ln w="12700">
            <a:miter lim="400000"/>
          </a:ln>
        </p:spPr>
        <p:txBody>
          <a:bodyPr lIns="45719" rIns="45719" anchor="ctr"/>
          <a:lstStyle/>
          <a:p>
            <a:pPr algn="ctr">
              <a:defRPr>
                <a:solidFill>
                  <a:schemeClr val="accent1">
                    <a:lumOff val="51466"/>
                  </a:schemeClr>
                </a:solidFill>
              </a:defRPr>
            </a:pPr>
          </a:p>
        </p:txBody>
      </p:sp>
      <p:pic>
        <p:nvPicPr>
          <p:cNvPr id="30" name="Picture 8" descr="Picture 8"/>
          <p:cNvPicPr>
            <a:picLocks noChangeAspect="1"/>
          </p:cNvPicPr>
          <p:nvPr/>
        </p:nvPicPr>
        <p:blipFill>
          <a:blip r:embed="rId3">
            <a:extLst/>
          </a:blip>
          <a:stretch>
            <a:fillRect/>
          </a:stretch>
        </p:blipFill>
        <p:spPr>
          <a:xfrm>
            <a:off x="9427857" y="325966"/>
            <a:ext cx="2408542" cy="578051"/>
          </a:xfrm>
          <a:prstGeom prst="rect">
            <a:avLst/>
          </a:prstGeom>
          <a:ln w="12700">
            <a:miter lim="400000"/>
          </a:ln>
        </p:spPr>
      </p:pic>
      <p:sp>
        <p:nvSpPr>
          <p:cNvPr id="31" name="Title Text"/>
          <p:cNvSpPr txBox="1"/>
          <p:nvPr>
            <p:ph type="title"/>
          </p:nvPr>
        </p:nvSpPr>
        <p:spPr>
          <a:xfrm>
            <a:off x="4533898" y="1697566"/>
            <a:ext cx="7197727" cy="2421465"/>
          </a:xfrm>
          <a:prstGeom prst="rect">
            <a:avLst/>
          </a:prstGeom>
        </p:spPr>
        <p:txBody>
          <a:bodyPr anchor="b"/>
          <a:lstStyle>
            <a:lvl1pPr algn="r">
              <a:defRPr sz="4800">
                <a:solidFill>
                  <a:schemeClr val="accent1">
                    <a:lumOff val="51466"/>
                  </a:schemeClr>
                </a:solidFill>
              </a:defRPr>
            </a:lvl1pPr>
          </a:lstStyle>
          <a:p>
            <a:pPr/>
            <a:r>
              <a:t>Title Text</a:t>
            </a:r>
          </a:p>
        </p:txBody>
      </p:sp>
      <p:sp>
        <p:nvSpPr>
          <p:cNvPr id="32" name="Body Level One…"/>
          <p:cNvSpPr txBox="1"/>
          <p:nvPr>
            <p:ph type="body" sz="quarter" idx="1"/>
          </p:nvPr>
        </p:nvSpPr>
        <p:spPr>
          <a:xfrm>
            <a:off x="4533898" y="4119031"/>
            <a:ext cx="7197727" cy="1405468"/>
          </a:xfrm>
          <a:prstGeom prst="rect">
            <a:avLst/>
          </a:prstGeom>
        </p:spPr>
        <p:txBody>
          <a:bodyPr anchor="t"/>
          <a:lstStyle>
            <a:lvl1pPr marL="0" indent="0" algn="r">
              <a:buSzTx/>
              <a:buNone/>
              <a:defRPr cap="all">
                <a:solidFill>
                  <a:schemeClr val="accent1">
                    <a:lumOff val="51466"/>
                  </a:schemeClr>
                </a:solidFill>
              </a:defRPr>
            </a:lvl1pPr>
            <a:lvl2pPr marL="0" indent="457200" algn="r">
              <a:buSzTx/>
              <a:buNone/>
              <a:defRPr cap="all">
                <a:solidFill>
                  <a:schemeClr val="accent1">
                    <a:lumOff val="51466"/>
                  </a:schemeClr>
                </a:solidFill>
              </a:defRPr>
            </a:lvl2pPr>
            <a:lvl3pPr marL="0" indent="914400" algn="r">
              <a:buSzTx/>
              <a:buNone/>
              <a:defRPr cap="all">
                <a:solidFill>
                  <a:schemeClr val="accent1">
                    <a:lumOff val="51466"/>
                  </a:schemeClr>
                </a:solidFill>
              </a:defRPr>
            </a:lvl3pPr>
            <a:lvl4pPr marL="0" indent="1371600" algn="r">
              <a:buSzTx/>
              <a:buNone/>
              <a:defRPr cap="all">
                <a:solidFill>
                  <a:schemeClr val="accent1">
                    <a:lumOff val="51466"/>
                  </a:schemeClr>
                </a:solidFill>
              </a:defRPr>
            </a:lvl4pPr>
            <a:lvl5pPr marL="0" indent="1828800" algn="r">
              <a:buSzTx/>
              <a:buNone/>
              <a:defRPr cap="all">
                <a:solidFill>
                  <a:schemeClr val="accent1">
                    <a:lumOff val="51466"/>
                  </a:schemeClr>
                </a:solidFill>
              </a:defRPr>
            </a:lvl5pPr>
          </a:lstStyle>
          <a:p>
            <a:pPr/>
            <a:r>
              <a:t>Body Level One</a:t>
            </a:r>
          </a:p>
          <a:p>
            <a:pPr lvl="1"/>
            <a:r>
              <a:t>Body Level Two</a:t>
            </a:r>
          </a:p>
          <a:p>
            <a:pPr lvl="2"/>
            <a:r>
              <a:t>Body Level Three</a:t>
            </a:r>
          </a:p>
          <a:p>
            <a:pPr lvl="3"/>
            <a:r>
              <a:t>Body Level Four</a:t>
            </a:r>
          </a:p>
          <a:p>
            <a:pPr lvl="4"/>
            <a:r>
              <a:t>Body Level Five</a:t>
            </a:r>
          </a:p>
        </p:txBody>
      </p:sp>
      <p:pic>
        <p:nvPicPr>
          <p:cNvPr id="33" name="Picture 8" descr="Picture 8"/>
          <p:cNvPicPr>
            <a:picLocks noChangeAspect="1"/>
          </p:cNvPicPr>
          <p:nvPr/>
        </p:nvPicPr>
        <p:blipFill>
          <a:blip r:embed="rId4">
            <a:extLst/>
          </a:blip>
          <a:stretch>
            <a:fillRect/>
          </a:stretch>
        </p:blipFill>
        <p:spPr>
          <a:xfrm>
            <a:off x="9427856" y="325966"/>
            <a:ext cx="2408544" cy="578051"/>
          </a:xfrm>
          <a:prstGeom prst="rect">
            <a:avLst/>
          </a:prstGeom>
          <a:ln w="12700">
            <a:miter lim="400000"/>
          </a:ln>
        </p:spPr>
      </p:pic>
      <p:sp>
        <p:nvSpPr>
          <p:cNvPr id="34" name="Slide Number"/>
          <p:cNvSpPr txBox="1"/>
          <p:nvPr>
            <p:ph type="sldNum" sz="quarter" idx="2"/>
          </p:nvPr>
        </p:nvSpPr>
        <p:spPr>
          <a:xfrm>
            <a:off x="11486222" y="5679294"/>
            <a:ext cx="245404" cy="226987"/>
          </a:xfrm>
          <a:prstGeom prst="rect">
            <a:avLst/>
          </a:prstGeom>
        </p:spPr>
        <p:txBody>
          <a:bodyPr/>
          <a:lstStyle>
            <a:lvl1pPr>
              <a:defRPr>
                <a:solidFill>
                  <a:schemeClr val="accent1">
                    <a:lumOff val="51466"/>
                  </a:schemeClr>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 name="Rectangle 7"/>
          <p:cNvSpPr/>
          <p:nvPr/>
        </p:nvSpPr>
        <p:spPr>
          <a:xfrm>
            <a:off x="0" y="6527800"/>
            <a:ext cx="12192000" cy="88900"/>
          </a:xfrm>
          <a:prstGeom prst="rect">
            <a:avLst/>
          </a:prstGeom>
          <a:solidFill>
            <a:srgbClr val="1999A4"/>
          </a:solidFill>
          <a:ln w="12700">
            <a:miter lim="400000"/>
          </a:ln>
        </p:spPr>
        <p:txBody>
          <a:bodyPr lIns="45719" rIns="45719" anchor="ctr"/>
          <a:lstStyle/>
          <a:p>
            <a:pPr algn="ctr">
              <a:defRPr>
                <a:solidFill>
                  <a:schemeClr val="accent1">
                    <a:lumOff val="51466"/>
                  </a:schemeClr>
                </a:solidFill>
              </a:defRPr>
            </a:pPr>
          </a:p>
        </p:txBody>
      </p:sp>
      <p:sp>
        <p:nvSpPr>
          <p:cNvPr id="42" name="Rectangle 6"/>
          <p:cNvSpPr/>
          <p:nvPr/>
        </p:nvSpPr>
        <p:spPr>
          <a:xfrm>
            <a:off x="0" y="6591300"/>
            <a:ext cx="12192000" cy="266700"/>
          </a:xfrm>
          <a:prstGeom prst="rect">
            <a:avLst/>
          </a:prstGeom>
          <a:solidFill>
            <a:srgbClr val="8B4F97"/>
          </a:solidFill>
          <a:ln w="12700">
            <a:miter lim="400000"/>
          </a:ln>
        </p:spPr>
        <p:txBody>
          <a:bodyPr lIns="45719" rIns="45719" anchor="ctr"/>
          <a:lstStyle/>
          <a:p>
            <a:pPr algn="ctr">
              <a:defRPr>
                <a:solidFill>
                  <a:schemeClr val="accent1">
                    <a:lumOff val="51466"/>
                  </a:schemeClr>
                </a:solidFill>
              </a:defRPr>
            </a:pPr>
          </a:p>
        </p:txBody>
      </p:sp>
      <p:pic>
        <p:nvPicPr>
          <p:cNvPr id="43" name="Picture 8" descr="Picture 8"/>
          <p:cNvPicPr>
            <a:picLocks noChangeAspect="1"/>
          </p:cNvPicPr>
          <p:nvPr/>
        </p:nvPicPr>
        <p:blipFill>
          <a:blip r:embed="rId3">
            <a:extLst/>
          </a:blip>
          <a:stretch>
            <a:fillRect/>
          </a:stretch>
        </p:blipFill>
        <p:spPr>
          <a:xfrm>
            <a:off x="9427857" y="325966"/>
            <a:ext cx="2408542" cy="578051"/>
          </a:xfrm>
          <a:prstGeom prst="rect">
            <a:avLst/>
          </a:prstGeom>
          <a:ln w="12700">
            <a:miter lim="400000"/>
          </a:ln>
        </p:spPr>
      </p:pic>
      <p:sp>
        <p:nvSpPr>
          <p:cNvPr id="44" name="Title Text"/>
          <p:cNvSpPr txBox="1"/>
          <p:nvPr>
            <p:ph type="title"/>
          </p:nvPr>
        </p:nvSpPr>
        <p:spPr>
          <a:xfrm>
            <a:off x="4533898" y="1697566"/>
            <a:ext cx="7197727" cy="2421465"/>
          </a:xfrm>
          <a:prstGeom prst="rect">
            <a:avLst/>
          </a:prstGeom>
        </p:spPr>
        <p:txBody>
          <a:bodyPr anchor="b"/>
          <a:lstStyle>
            <a:lvl1pPr algn="r">
              <a:defRPr sz="4800">
                <a:solidFill>
                  <a:srgbClr val="000000"/>
                </a:solidFill>
              </a:defRPr>
            </a:lvl1pPr>
          </a:lstStyle>
          <a:p>
            <a:pPr/>
            <a:r>
              <a:t>Title Text</a:t>
            </a:r>
          </a:p>
        </p:txBody>
      </p:sp>
      <p:sp>
        <p:nvSpPr>
          <p:cNvPr id="45" name="Body Level One…"/>
          <p:cNvSpPr txBox="1"/>
          <p:nvPr>
            <p:ph type="body" sz="quarter" idx="1"/>
          </p:nvPr>
        </p:nvSpPr>
        <p:spPr>
          <a:xfrm>
            <a:off x="4533898" y="4119031"/>
            <a:ext cx="7197727" cy="1405468"/>
          </a:xfrm>
          <a:prstGeom prst="rect">
            <a:avLst/>
          </a:prstGeom>
        </p:spPr>
        <p:txBody>
          <a:bodyPr anchor="t"/>
          <a:lstStyle>
            <a:lvl1pPr marL="0" indent="0" algn="r">
              <a:buSzTx/>
              <a:buNone/>
              <a:defRPr cap="all"/>
            </a:lvl1pPr>
            <a:lvl2pPr marL="0" indent="457200" algn="r">
              <a:buSzTx/>
              <a:buNone/>
              <a:defRPr cap="all"/>
            </a:lvl2pPr>
            <a:lvl3pPr marL="0" indent="914400" algn="r">
              <a:buSzTx/>
              <a:buNone/>
              <a:defRPr cap="all"/>
            </a:lvl3pPr>
            <a:lvl4pPr marL="0" indent="1371600" algn="r">
              <a:buSzTx/>
              <a:buNone/>
              <a:defRPr cap="all"/>
            </a:lvl4pPr>
            <a:lvl5pPr marL="0" indent="1828800" algn="r">
              <a:buSzTx/>
              <a:buNone/>
              <a:defRPr cap="all"/>
            </a:lvl5p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xfrm>
            <a:off x="11486222" y="5679294"/>
            <a:ext cx="245404" cy="22698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53" name="Rectangle 7"/>
          <p:cNvSpPr/>
          <p:nvPr/>
        </p:nvSpPr>
        <p:spPr>
          <a:xfrm>
            <a:off x="0" y="6527800"/>
            <a:ext cx="12192000" cy="88900"/>
          </a:xfrm>
          <a:prstGeom prst="rect">
            <a:avLst/>
          </a:prstGeom>
          <a:solidFill>
            <a:srgbClr val="1999A4"/>
          </a:solidFill>
          <a:ln w="12700">
            <a:miter lim="400000"/>
          </a:ln>
        </p:spPr>
        <p:txBody>
          <a:bodyPr lIns="45719" rIns="45719" anchor="ctr"/>
          <a:lstStyle/>
          <a:p>
            <a:pPr algn="ctr">
              <a:defRPr>
                <a:solidFill>
                  <a:schemeClr val="accent1">
                    <a:lumOff val="51466"/>
                  </a:schemeClr>
                </a:solidFill>
              </a:defRPr>
            </a:pPr>
          </a:p>
        </p:txBody>
      </p:sp>
      <p:sp>
        <p:nvSpPr>
          <p:cNvPr id="54" name="Rectangle 6"/>
          <p:cNvSpPr/>
          <p:nvPr/>
        </p:nvSpPr>
        <p:spPr>
          <a:xfrm>
            <a:off x="0" y="6591300"/>
            <a:ext cx="12192000" cy="266700"/>
          </a:xfrm>
          <a:prstGeom prst="rect">
            <a:avLst/>
          </a:prstGeom>
          <a:solidFill>
            <a:srgbClr val="8B4F97"/>
          </a:solidFill>
          <a:ln w="12700">
            <a:miter lim="400000"/>
          </a:ln>
        </p:spPr>
        <p:txBody>
          <a:bodyPr lIns="45719" rIns="45719" anchor="ctr"/>
          <a:lstStyle/>
          <a:p>
            <a:pPr algn="ctr">
              <a:defRPr>
                <a:solidFill>
                  <a:schemeClr val="accent1">
                    <a:lumOff val="51466"/>
                  </a:schemeClr>
                </a:solidFill>
              </a:defRPr>
            </a:pPr>
          </a:p>
        </p:txBody>
      </p:sp>
      <p:pic>
        <p:nvPicPr>
          <p:cNvPr id="55" name="Picture 8" descr="Picture 8"/>
          <p:cNvPicPr>
            <a:picLocks noChangeAspect="1"/>
          </p:cNvPicPr>
          <p:nvPr/>
        </p:nvPicPr>
        <p:blipFill>
          <a:blip r:embed="rId2">
            <a:extLst/>
          </a:blip>
          <a:stretch>
            <a:fillRect/>
          </a:stretch>
        </p:blipFill>
        <p:spPr>
          <a:xfrm>
            <a:off x="9427857" y="325966"/>
            <a:ext cx="2408542" cy="578051"/>
          </a:xfrm>
          <a:prstGeom prst="rect">
            <a:avLst/>
          </a:prstGeom>
          <a:ln w="12700">
            <a:miter lim="400000"/>
          </a:ln>
        </p:spPr>
      </p:pic>
      <p:sp>
        <p:nvSpPr>
          <p:cNvPr id="56" name="Title Text"/>
          <p:cNvSpPr txBox="1"/>
          <p:nvPr>
            <p:ph type="title"/>
          </p:nvPr>
        </p:nvSpPr>
        <p:spPr>
          <a:xfrm>
            <a:off x="685801" y="609600"/>
            <a:ext cx="8656983" cy="1456268"/>
          </a:xfrm>
          <a:prstGeom prst="rect">
            <a:avLst/>
          </a:prstGeom>
        </p:spPr>
        <p:txBody>
          <a:bodyPr/>
          <a:lstStyle/>
          <a:p>
            <a:pPr/>
            <a:r>
              <a:t>Title Text</a:t>
            </a:r>
          </a:p>
        </p:txBody>
      </p:sp>
      <p:sp>
        <p:nvSpPr>
          <p:cNvPr id="57" name="Body Level One…"/>
          <p:cNvSpPr txBox="1"/>
          <p:nvPr>
            <p:ph type="body" idx="1"/>
          </p:nvPr>
        </p:nvSpPr>
        <p:spPr>
          <a:xfrm>
            <a:off x="685801" y="2142066"/>
            <a:ext cx="10131426" cy="3649134"/>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5" name="Title Text"/>
          <p:cNvSpPr txBox="1"/>
          <p:nvPr>
            <p:ph type="title"/>
          </p:nvPr>
        </p:nvSpPr>
        <p:spPr>
          <a:xfrm>
            <a:off x="685800" y="3308580"/>
            <a:ext cx="10131428" cy="1468801"/>
          </a:xfrm>
          <a:prstGeom prst="rect">
            <a:avLst/>
          </a:prstGeom>
        </p:spPr>
        <p:txBody>
          <a:bodyPr anchor="b"/>
          <a:lstStyle>
            <a:lvl1pPr>
              <a:defRPr sz="4000"/>
            </a:lvl1pPr>
          </a:lstStyle>
          <a:p>
            <a:pPr/>
            <a:r>
              <a:t>Title Text</a:t>
            </a:r>
          </a:p>
        </p:txBody>
      </p:sp>
      <p:sp>
        <p:nvSpPr>
          <p:cNvPr id="66" name="Body Level One…"/>
          <p:cNvSpPr txBox="1"/>
          <p:nvPr>
            <p:ph type="body" sz="quarter" idx="1"/>
          </p:nvPr>
        </p:nvSpPr>
        <p:spPr>
          <a:xfrm>
            <a:off x="685798" y="4777380"/>
            <a:ext cx="10131430" cy="860401"/>
          </a:xfrm>
          <a:prstGeom prst="rect">
            <a:avLst/>
          </a:prstGeom>
        </p:spPr>
        <p:txBody>
          <a:bodyPr anchor="t"/>
          <a:lstStyle>
            <a:lvl1pPr marL="0" indent="0">
              <a:buSzTx/>
              <a:buNone/>
              <a:defRPr cap="all" sz="2000">
                <a:solidFill>
                  <a:schemeClr val="accent1">
                    <a:lumOff val="51466"/>
                  </a:schemeClr>
                </a:solidFill>
              </a:defRPr>
            </a:lvl1pPr>
            <a:lvl2pPr marL="0" indent="457200">
              <a:buSzTx/>
              <a:buNone/>
              <a:defRPr cap="all" sz="2000">
                <a:solidFill>
                  <a:schemeClr val="accent1">
                    <a:lumOff val="51466"/>
                  </a:schemeClr>
                </a:solidFill>
              </a:defRPr>
            </a:lvl2pPr>
            <a:lvl3pPr marL="0" indent="914400">
              <a:buSzTx/>
              <a:buNone/>
              <a:defRPr cap="all" sz="2000">
                <a:solidFill>
                  <a:schemeClr val="accent1">
                    <a:lumOff val="51466"/>
                  </a:schemeClr>
                </a:solidFill>
              </a:defRPr>
            </a:lvl3pPr>
            <a:lvl4pPr marL="0" indent="1371600">
              <a:buSzTx/>
              <a:buNone/>
              <a:defRPr cap="all" sz="2000">
                <a:solidFill>
                  <a:schemeClr val="accent1">
                    <a:lumOff val="51466"/>
                  </a:schemeClr>
                </a:solidFill>
              </a:defRPr>
            </a:lvl4pPr>
            <a:lvl5pPr marL="0" indent="1828800">
              <a:buSzTx/>
              <a:buNone/>
              <a:defRPr cap="all" sz="2000">
                <a:solidFill>
                  <a:schemeClr val="accent1">
                    <a:lumOff val="51466"/>
                  </a:schemeClr>
                </a:solidFill>
              </a:defRPr>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4" name="Title Text"/>
          <p:cNvSpPr txBox="1"/>
          <p:nvPr>
            <p:ph type="title"/>
          </p:nvPr>
        </p:nvSpPr>
        <p:spPr>
          <a:prstGeom prst="rect">
            <a:avLst/>
          </a:prstGeom>
        </p:spPr>
        <p:txBody>
          <a:bodyPr/>
          <a:lstStyle/>
          <a:p>
            <a:pPr/>
            <a:r>
              <a:t>Title Text</a:t>
            </a:r>
          </a:p>
        </p:txBody>
      </p:sp>
      <p:sp>
        <p:nvSpPr>
          <p:cNvPr id="75" name="Body Level One…"/>
          <p:cNvSpPr txBox="1"/>
          <p:nvPr>
            <p:ph type="body" sz="half" idx="1"/>
          </p:nvPr>
        </p:nvSpPr>
        <p:spPr>
          <a:xfrm>
            <a:off x="685801" y="2142066"/>
            <a:ext cx="4995335" cy="3649135"/>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83" name="Rectangle 7"/>
          <p:cNvSpPr/>
          <p:nvPr/>
        </p:nvSpPr>
        <p:spPr>
          <a:xfrm>
            <a:off x="0" y="6527800"/>
            <a:ext cx="12192000" cy="88900"/>
          </a:xfrm>
          <a:prstGeom prst="rect">
            <a:avLst/>
          </a:prstGeom>
          <a:solidFill>
            <a:srgbClr val="1999A4"/>
          </a:solidFill>
          <a:ln w="12700">
            <a:miter lim="400000"/>
          </a:ln>
        </p:spPr>
        <p:txBody>
          <a:bodyPr lIns="45719" rIns="45719" anchor="ctr"/>
          <a:lstStyle/>
          <a:p>
            <a:pPr algn="ctr">
              <a:defRPr>
                <a:solidFill>
                  <a:schemeClr val="accent1">
                    <a:lumOff val="51466"/>
                  </a:schemeClr>
                </a:solidFill>
              </a:defRPr>
            </a:pPr>
          </a:p>
        </p:txBody>
      </p:sp>
      <p:sp>
        <p:nvSpPr>
          <p:cNvPr id="84" name="Rectangle 6"/>
          <p:cNvSpPr/>
          <p:nvPr/>
        </p:nvSpPr>
        <p:spPr>
          <a:xfrm>
            <a:off x="0" y="6591300"/>
            <a:ext cx="12192000" cy="266700"/>
          </a:xfrm>
          <a:prstGeom prst="rect">
            <a:avLst/>
          </a:prstGeom>
          <a:solidFill>
            <a:srgbClr val="8B4F97"/>
          </a:solidFill>
          <a:ln w="12700">
            <a:miter lim="400000"/>
          </a:ln>
        </p:spPr>
        <p:txBody>
          <a:bodyPr lIns="45719" rIns="45719" anchor="ctr"/>
          <a:lstStyle/>
          <a:p>
            <a:pPr algn="ctr">
              <a:defRPr>
                <a:solidFill>
                  <a:schemeClr val="accent1">
                    <a:lumOff val="51466"/>
                  </a:schemeClr>
                </a:solidFill>
              </a:defRPr>
            </a:pPr>
          </a:p>
        </p:txBody>
      </p:sp>
      <p:pic>
        <p:nvPicPr>
          <p:cNvPr id="85" name="Picture 8" descr="Picture 8"/>
          <p:cNvPicPr>
            <a:picLocks noChangeAspect="1"/>
          </p:cNvPicPr>
          <p:nvPr/>
        </p:nvPicPr>
        <p:blipFill>
          <a:blip r:embed="rId2">
            <a:extLst/>
          </a:blip>
          <a:stretch>
            <a:fillRect/>
          </a:stretch>
        </p:blipFill>
        <p:spPr>
          <a:xfrm>
            <a:off x="9427857" y="325966"/>
            <a:ext cx="2408542" cy="578051"/>
          </a:xfrm>
          <a:prstGeom prst="rect">
            <a:avLst/>
          </a:prstGeom>
          <a:ln w="12700">
            <a:miter lim="400000"/>
          </a:ln>
        </p:spPr>
      </p:pic>
      <p:sp>
        <p:nvSpPr>
          <p:cNvPr id="86" name="Title Text"/>
          <p:cNvSpPr txBox="1"/>
          <p:nvPr>
            <p:ph type="title"/>
          </p:nvPr>
        </p:nvSpPr>
        <p:spPr>
          <a:prstGeom prst="rect">
            <a:avLst/>
          </a:prstGeom>
        </p:spPr>
        <p:txBody>
          <a:bodyPr/>
          <a:lstStyle/>
          <a:p>
            <a:pPr/>
            <a:r>
              <a:t>Title Text</a:t>
            </a:r>
          </a:p>
        </p:txBody>
      </p:sp>
      <p:sp>
        <p:nvSpPr>
          <p:cNvPr id="87" name="Body Level One…"/>
          <p:cNvSpPr txBox="1"/>
          <p:nvPr>
            <p:ph type="body" sz="quarter" idx="1"/>
          </p:nvPr>
        </p:nvSpPr>
        <p:spPr>
          <a:xfrm>
            <a:off x="973670" y="2218266"/>
            <a:ext cx="4709055" cy="576263"/>
          </a:xfrm>
          <a:prstGeom prst="rect">
            <a:avLst/>
          </a:prstGeom>
        </p:spPr>
        <p:txBody>
          <a:bodyPr anchor="b"/>
          <a:lstStyle>
            <a:lvl1pPr marL="0" indent="0">
              <a:buSzTx/>
              <a:buNone/>
              <a:defRPr sz="2800"/>
            </a:lvl1pPr>
            <a:lvl2pPr marL="0" indent="457200">
              <a:buSzTx/>
              <a:buNone/>
              <a:defRPr sz="2800"/>
            </a:lvl2pPr>
            <a:lvl3pPr marL="0" indent="914400">
              <a:buSzTx/>
              <a:buNone/>
              <a:defRPr sz="2800"/>
            </a:lvl3pPr>
            <a:lvl4pPr marL="0" indent="1371600">
              <a:buSzTx/>
              <a:buNone/>
              <a:defRPr sz="2800"/>
            </a:lvl4pPr>
            <a:lvl5pPr marL="0" indent="1828800">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88" name="Text Placeholder 4"/>
          <p:cNvSpPr/>
          <p:nvPr>
            <p:ph type="body" sz="quarter" idx="13"/>
          </p:nvPr>
        </p:nvSpPr>
        <p:spPr>
          <a:xfrm>
            <a:off x="6096003" y="2226734"/>
            <a:ext cx="4722813" cy="576263"/>
          </a:xfrm>
          <a:prstGeom prst="rect">
            <a:avLst/>
          </a:prstGeom>
        </p:spPr>
        <p:txBody>
          <a:bodyPr anchor="b"/>
          <a:lstStyle/>
          <a:p>
            <a:pPr marL="0" indent="0">
              <a:buSzTx/>
              <a:buNone/>
              <a:defRPr sz="28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6" name="Title Text"/>
          <p:cNvSpPr txBox="1"/>
          <p:nvPr>
            <p:ph type="title"/>
          </p:nvPr>
        </p:nvSpPr>
        <p:spPr>
          <a:prstGeom prst="rect">
            <a:avLst/>
          </a:prstGeom>
        </p:spPr>
        <p:txBody>
          <a:bodyPr/>
          <a:lstStyle/>
          <a:p>
            <a:pPr/>
            <a:r>
              <a:t>Title Text</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 Id="rId23"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lumOff val="51466"/>
          </a:schemeClr>
        </a:solidFill>
      </p:bgPr>
    </p:bg>
    <p:spTree>
      <p:nvGrpSpPr>
        <p:cNvPr id="1" name=""/>
        <p:cNvGrpSpPr/>
        <p:nvPr/>
      </p:nvGrpSpPr>
      <p:grpSpPr>
        <a:xfrm>
          <a:off x="0" y="0"/>
          <a:ext cx="0" cy="0"/>
          <a:chOff x="0" y="0"/>
          <a:chExt cx="0" cy="0"/>
        </a:xfrm>
      </p:grpSpPr>
      <p:sp>
        <p:nvSpPr>
          <p:cNvPr id="2" name="Rectangle 7"/>
          <p:cNvSpPr/>
          <p:nvPr/>
        </p:nvSpPr>
        <p:spPr>
          <a:xfrm>
            <a:off x="0" y="6527800"/>
            <a:ext cx="12192000" cy="88900"/>
          </a:xfrm>
          <a:prstGeom prst="rect">
            <a:avLst/>
          </a:prstGeom>
          <a:solidFill>
            <a:srgbClr val="1999A4"/>
          </a:solidFill>
          <a:ln w="12700">
            <a:miter lim="400000"/>
          </a:ln>
        </p:spPr>
        <p:txBody>
          <a:bodyPr lIns="45719" rIns="45719" anchor="ctr"/>
          <a:lstStyle/>
          <a:p>
            <a:pPr algn="ctr">
              <a:defRPr>
                <a:solidFill>
                  <a:schemeClr val="accent1">
                    <a:lumOff val="51466"/>
                  </a:schemeClr>
                </a:solidFill>
              </a:defRPr>
            </a:pPr>
          </a:p>
        </p:txBody>
      </p:sp>
      <p:sp>
        <p:nvSpPr>
          <p:cNvPr id="3" name="Rectangle 6"/>
          <p:cNvSpPr/>
          <p:nvPr/>
        </p:nvSpPr>
        <p:spPr>
          <a:xfrm>
            <a:off x="0" y="6591300"/>
            <a:ext cx="12192000" cy="266700"/>
          </a:xfrm>
          <a:prstGeom prst="rect">
            <a:avLst/>
          </a:prstGeom>
          <a:solidFill>
            <a:srgbClr val="8B4F97"/>
          </a:solidFill>
          <a:ln w="12700">
            <a:miter lim="400000"/>
          </a:ln>
        </p:spPr>
        <p:txBody>
          <a:bodyPr lIns="45719" rIns="45719" anchor="ctr"/>
          <a:lstStyle/>
          <a:p>
            <a:pPr algn="ctr">
              <a:defRPr>
                <a:solidFill>
                  <a:schemeClr val="accent1">
                    <a:lumOff val="51466"/>
                  </a:schemeClr>
                </a:solidFill>
              </a:defRPr>
            </a:pPr>
          </a:p>
        </p:txBody>
      </p:sp>
      <p:pic>
        <p:nvPicPr>
          <p:cNvPr id="4" name="Picture 8" descr="Picture 8"/>
          <p:cNvPicPr>
            <a:picLocks noChangeAspect="1"/>
          </p:cNvPicPr>
          <p:nvPr/>
        </p:nvPicPr>
        <p:blipFill>
          <a:blip r:embed="rId2">
            <a:extLst/>
          </a:blip>
          <a:stretch>
            <a:fillRect/>
          </a:stretch>
        </p:blipFill>
        <p:spPr>
          <a:xfrm>
            <a:off x="9427857" y="325966"/>
            <a:ext cx="2408542" cy="578051"/>
          </a:xfrm>
          <a:prstGeom prst="rect">
            <a:avLst/>
          </a:prstGeom>
          <a:ln w="12700">
            <a:miter lim="400000"/>
          </a:ln>
        </p:spPr>
      </p:pic>
      <p:pic>
        <p:nvPicPr>
          <p:cNvPr id="5" name="Picture 5" descr="Picture 5"/>
          <p:cNvPicPr>
            <a:picLocks noChangeAspect="1"/>
          </p:cNvPicPr>
          <p:nvPr/>
        </p:nvPicPr>
        <p:blipFill>
          <a:blip r:embed="rId3">
            <a:extLst/>
          </a:blip>
          <a:stretch>
            <a:fillRect/>
          </a:stretch>
        </p:blipFill>
        <p:spPr>
          <a:xfrm>
            <a:off x="0" y="0"/>
            <a:ext cx="12188825" cy="6856215"/>
          </a:xfrm>
          <a:prstGeom prst="rect">
            <a:avLst/>
          </a:prstGeom>
          <a:ln w="12700">
            <a:miter lim="400000"/>
          </a:ln>
        </p:spPr>
      </p:pic>
      <p:sp>
        <p:nvSpPr>
          <p:cNvPr id="6" name="Title Text"/>
          <p:cNvSpPr txBox="1"/>
          <p:nvPr>
            <p:ph type="title"/>
          </p:nvPr>
        </p:nvSpPr>
        <p:spPr>
          <a:xfrm>
            <a:off x="685801" y="609600"/>
            <a:ext cx="10131426" cy="145626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7"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buBlip>
                <a:blip r:embed="rId4"/>
              </a:buBlip>
            </a:lvl1pPr>
            <a:lvl2pPr>
              <a:buBlip>
                <a:blip r:embed="rId4"/>
              </a:buBlip>
            </a:lvl2pPr>
            <a:lvl3pPr>
              <a:buBlip>
                <a:blip r:embed="rId4"/>
              </a:buBlip>
            </a:lvl3pPr>
            <a:lvl4pPr>
              <a:buBlip>
                <a:blip r:embed="rId4"/>
              </a:buBlip>
            </a:lvl4pPr>
            <a:lvl5pPr>
              <a:buBlip>
                <a:blip r:embed="rId4"/>
              </a:buBlip>
            </a:lvl5pPr>
          </a:lstStyle>
          <a:p>
            <a:pPr/>
            <a:r>
              <a:t>Body Level One</a:t>
            </a:r>
          </a:p>
          <a:p>
            <a:pPr lvl="1"/>
            <a:r>
              <a:t>Body Level Two</a:t>
            </a:r>
          </a:p>
          <a:p>
            <a:pPr lvl="2"/>
            <a:r>
              <a:t>Body Level Three</a:t>
            </a:r>
          </a:p>
          <a:p>
            <a:pPr lvl="3"/>
            <a:r>
              <a:t>Body Level Four</a:t>
            </a:r>
          </a:p>
          <a:p>
            <a:pPr lvl="4"/>
            <a:r>
              <a:t>Body Level Five</a:t>
            </a:r>
          </a:p>
        </p:txBody>
      </p:sp>
      <p:sp>
        <p:nvSpPr>
          <p:cNvPr id="8" name="Slide Number"/>
          <p:cNvSpPr txBox="1"/>
          <p:nvPr>
            <p:ph type="sldNum" sz="quarter" idx="2"/>
          </p:nvPr>
        </p:nvSpPr>
        <p:spPr>
          <a:xfrm>
            <a:off x="10571824" y="5945994"/>
            <a:ext cx="245404" cy="226987"/>
          </a:xfrm>
          <a:prstGeom prst="rect">
            <a:avLst/>
          </a:prstGeom>
          <a:ln w="12700">
            <a:miter lim="400000"/>
          </a:ln>
        </p:spPr>
        <p:txBody>
          <a:bodyPr wrap="none" lIns="45719" rIns="45719" anchor="ctr">
            <a:spAutoFit/>
          </a:bodyPr>
          <a:lstStyle>
            <a:lvl1pPr algn="r">
              <a:defRPr sz="10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all" i="0" spc="0" strike="noStrike" sz="3600" u="none">
          <a:ln>
            <a:noFill/>
          </a:ln>
          <a:solidFill>
            <a:srgbClr val="8B4F97"/>
          </a:solidFill>
          <a:uFillTx/>
          <a:latin typeface="+mj-lt"/>
          <a:ea typeface="+mj-ea"/>
          <a:cs typeface="+mj-cs"/>
          <a:sym typeface="Arial"/>
        </a:defRPr>
      </a:lvl1pPr>
      <a:lvl2pPr marL="0" marR="0" indent="0" algn="l" defTabSz="457200" rtl="0" latinLnBrk="0">
        <a:lnSpc>
          <a:spcPct val="100000"/>
        </a:lnSpc>
        <a:spcBef>
          <a:spcPts val="0"/>
        </a:spcBef>
        <a:spcAft>
          <a:spcPts val="0"/>
        </a:spcAft>
        <a:buClrTx/>
        <a:buSzTx/>
        <a:buFontTx/>
        <a:buNone/>
        <a:tabLst/>
        <a:defRPr b="0" baseline="0" cap="all" i="0" spc="0" strike="noStrike" sz="3600" u="none">
          <a:ln>
            <a:noFill/>
          </a:ln>
          <a:solidFill>
            <a:srgbClr val="8B4F97"/>
          </a:solidFill>
          <a:uFillTx/>
          <a:latin typeface="+mj-lt"/>
          <a:ea typeface="+mj-ea"/>
          <a:cs typeface="+mj-cs"/>
          <a:sym typeface="Arial"/>
        </a:defRPr>
      </a:lvl2pPr>
      <a:lvl3pPr marL="0" marR="0" indent="0" algn="l" defTabSz="457200" rtl="0" latinLnBrk="0">
        <a:lnSpc>
          <a:spcPct val="100000"/>
        </a:lnSpc>
        <a:spcBef>
          <a:spcPts val="0"/>
        </a:spcBef>
        <a:spcAft>
          <a:spcPts val="0"/>
        </a:spcAft>
        <a:buClrTx/>
        <a:buSzTx/>
        <a:buFontTx/>
        <a:buNone/>
        <a:tabLst/>
        <a:defRPr b="0" baseline="0" cap="all" i="0" spc="0" strike="noStrike" sz="3600" u="none">
          <a:ln>
            <a:noFill/>
          </a:ln>
          <a:solidFill>
            <a:srgbClr val="8B4F97"/>
          </a:solidFill>
          <a:uFillTx/>
          <a:latin typeface="+mj-lt"/>
          <a:ea typeface="+mj-ea"/>
          <a:cs typeface="+mj-cs"/>
          <a:sym typeface="Arial"/>
        </a:defRPr>
      </a:lvl3pPr>
      <a:lvl4pPr marL="0" marR="0" indent="0" algn="l" defTabSz="457200" rtl="0" latinLnBrk="0">
        <a:lnSpc>
          <a:spcPct val="100000"/>
        </a:lnSpc>
        <a:spcBef>
          <a:spcPts val="0"/>
        </a:spcBef>
        <a:spcAft>
          <a:spcPts val="0"/>
        </a:spcAft>
        <a:buClrTx/>
        <a:buSzTx/>
        <a:buFontTx/>
        <a:buNone/>
        <a:tabLst/>
        <a:defRPr b="0" baseline="0" cap="all" i="0" spc="0" strike="noStrike" sz="3600" u="none">
          <a:ln>
            <a:noFill/>
          </a:ln>
          <a:solidFill>
            <a:srgbClr val="8B4F97"/>
          </a:solidFill>
          <a:uFillTx/>
          <a:latin typeface="+mj-lt"/>
          <a:ea typeface="+mj-ea"/>
          <a:cs typeface="+mj-cs"/>
          <a:sym typeface="Arial"/>
        </a:defRPr>
      </a:lvl4pPr>
      <a:lvl5pPr marL="0" marR="0" indent="0" algn="l" defTabSz="457200" rtl="0" latinLnBrk="0">
        <a:lnSpc>
          <a:spcPct val="100000"/>
        </a:lnSpc>
        <a:spcBef>
          <a:spcPts val="0"/>
        </a:spcBef>
        <a:spcAft>
          <a:spcPts val="0"/>
        </a:spcAft>
        <a:buClrTx/>
        <a:buSzTx/>
        <a:buFontTx/>
        <a:buNone/>
        <a:tabLst/>
        <a:defRPr b="0" baseline="0" cap="all" i="0" spc="0" strike="noStrike" sz="3600" u="none">
          <a:ln>
            <a:noFill/>
          </a:ln>
          <a:solidFill>
            <a:srgbClr val="8B4F97"/>
          </a:solidFill>
          <a:uFillTx/>
          <a:latin typeface="+mj-lt"/>
          <a:ea typeface="+mj-ea"/>
          <a:cs typeface="+mj-cs"/>
          <a:sym typeface="Arial"/>
        </a:defRPr>
      </a:lvl5pPr>
      <a:lvl6pPr marL="0" marR="0" indent="0" algn="l" defTabSz="457200" rtl="0" latinLnBrk="0">
        <a:lnSpc>
          <a:spcPct val="100000"/>
        </a:lnSpc>
        <a:spcBef>
          <a:spcPts val="0"/>
        </a:spcBef>
        <a:spcAft>
          <a:spcPts val="0"/>
        </a:spcAft>
        <a:buClrTx/>
        <a:buSzTx/>
        <a:buFontTx/>
        <a:buNone/>
        <a:tabLst/>
        <a:defRPr b="0" baseline="0" cap="all" i="0" spc="0" strike="noStrike" sz="3600" u="none">
          <a:ln>
            <a:noFill/>
          </a:ln>
          <a:solidFill>
            <a:srgbClr val="8B4F97"/>
          </a:solidFill>
          <a:uFillTx/>
          <a:latin typeface="+mj-lt"/>
          <a:ea typeface="+mj-ea"/>
          <a:cs typeface="+mj-cs"/>
          <a:sym typeface="Arial"/>
        </a:defRPr>
      </a:lvl6pPr>
      <a:lvl7pPr marL="0" marR="0" indent="0" algn="l" defTabSz="457200" rtl="0" latinLnBrk="0">
        <a:lnSpc>
          <a:spcPct val="100000"/>
        </a:lnSpc>
        <a:spcBef>
          <a:spcPts val="0"/>
        </a:spcBef>
        <a:spcAft>
          <a:spcPts val="0"/>
        </a:spcAft>
        <a:buClrTx/>
        <a:buSzTx/>
        <a:buFontTx/>
        <a:buNone/>
        <a:tabLst/>
        <a:defRPr b="0" baseline="0" cap="all" i="0" spc="0" strike="noStrike" sz="3600" u="none">
          <a:ln>
            <a:noFill/>
          </a:ln>
          <a:solidFill>
            <a:srgbClr val="8B4F97"/>
          </a:solidFill>
          <a:uFillTx/>
          <a:latin typeface="+mj-lt"/>
          <a:ea typeface="+mj-ea"/>
          <a:cs typeface="+mj-cs"/>
          <a:sym typeface="Arial"/>
        </a:defRPr>
      </a:lvl7pPr>
      <a:lvl8pPr marL="0" marR="0" indent="0" algn="l" defTabSz="457200" rtl="0" latinLnBrk="0">
        <a:lnSpc>
          <a:spcPct val="100000"/>
        </a:lnSpc>
        <a:spcBef>
          <a:spcPts val="0"/>
        </a:spcBef>
        <a:spcAft>
          <a:spcPts val="0"/>
        </a:spcAft>
        <a:buClrTx/>
        <a:buSzTx/>
        <a:buFontTx/>
        <a:buNone/>
        <a:tabLst/>
        <a:defRPr b="0" baseline="0" cap="all" i="0" spc="0" strike="noStrike" sz="3600" u="none">
          <a:ln>
            <a:noFill/>
          </a:ln>
          <a:solidFill>
            <a:srgbClr val="8B4F97"/>
          </a:solidFill>
          <a:uFillTx/>
          <a:latin typeface="+mj-lt"/>
          <a:ea typeface="+mj-ea"/>
          <a:cs typeface="+mj-cs"/>
          <a:sym typeface="Arial"/>
        </a:defRPr>
      </a:lvl8pPr>
      <a:lvl9pPr marL="0" marR="0" indent="0" algn="l" defTabSz="457200" rtl="0" latinLnBrk="0">
        <a:lnSpc>
          <a:spcPct val="100000"/>
        </a:lnSpc>
        <a:spcBef>
          <a:spcPts val="0"/>
        </a:spcBef>
        <a:spcAft>
          <a:spcPts val="0"/>
        </a:spcAft>
        <a:buClrTx/>
        <a:buSzTx/>
        <a:buFontTx/>
        <a:buNone/>
        <a:tabLst/>
        <a:defRPr b="0" baseline="0" cap="all" i="0" spc="0" strike="noStrike" sz="3600" u="none">
          <a:ln>
            <a:noFill/>
          </a:ln>
          <a:solidFill>
            <a:srgbClr val="8B4F97"/>
          </a:solidFill>
          <a:uFillTx/>
          <a:latin typeface="+mj-lt"/>
          <a:ea typeface="+mj-ea"/>
          <a:cs typeface="+mj-cs"/>
          <a:sym typeface="Arial"/>
        </a:defRPr>
      </a:lvl9pPr>
    </p:titleStyle>
    <p:bodyStyle>
      <a:lvl1pPr marL="285750" marR="0" indent="-285750" algn="l" defTabSz="457200" rtl="0" latinLnBrk="0">
        <a:lnSpc>
          <a:spcPct val="100000"/>
        </a:lnSpc>
        <a:spcBef>
          <a:spcPts val="1000"/>
        </a:spcBef>
        <a:spcAft>
          <a:spcPts val="0"/>
        </a:spcAft>
        <a:buClrTx/>
        <a:buSzPct val="100000"/>
        <a:buFontTx/>
        <a:buBlip>
          <a:blip r:embed="rId4"/>
        </a:buBlip>
        <a:tabLst/>
        <a:defRPr b="0" baseline="0" cap="none" i="0" spc="0" strike="noStrike" sz="1800" u="none">
          <a:ln>
            <a:noFill/>
          </a:ln>
          <a:solidFill>
            <a:srgbClr val="000000"/>
          </a:solidFill>
          <a:uFillTx/>
          <a:latin typeface="+mj-lt"/>
          <a:ea typeface="+mj-ea"/>
          <a:cs typeface="+mj-cs"/>
          <a:sym typeface="Arial"/>
        </a:defRPr>
      </a:lvl1pPr>
      <a:lvl2pPr marL="778668" marR="0" indent="-321468" algn="l" defTabSz="457200" rtl="0" latinLnBrk="0">
        <a:lnSpc>
          <a:spcPct val="100000"/>
        </a:lnSpc>
        <a:spcBef>
          <a:spcPts val="1000"/>
        </a:spcBef>
        <a:spcAft>
          <a:spcPts val="0"/>
        </a:spcAft>
        <a:buClrTx/>
        <a:buSzPct val="100000"/>
        <a:buFontTx/>
        <a:buBlip>
          <a:blip r:embed="rId4"/>
        </a:buBlip>
        <a:tabLst/>
        <a:defRPr b="0" baseline="0" cap="none" i="0" spc="0" strike="noStrike" sz="1800" u="none">
          <a:ln>
            <a:noFill/>
          </a:ln>
          <a:solidFill>
            <a:srgbClr val="000000"/>
          </a:solidFill>
          <a:uFillTx/>
          <a:latin typeface="+mj-lt"/>
          <a:ea typeface="+mj-ea"/>
          <a:cs typeface="+mj-cs"/>
          <a:sym typeface="Arial"/>
        </a:defRPr>
      </a:lvl2pPr>
      <a:lvl3pPr marL="1281792" marR="0" indent="-367392" algn="l" defTabSz="457200" rtl="0" latinLnBrk="0">
        <a:lnSpc>
          <a:spcPct val="100000"/>
        </a:lnSpc>
        <a:spcBef>
          <a:spcPts val="1000"/>
        </a:spcBef>
        <a:spcAft>
          <a:spcPts val="0"/>
        </a:spcAft>
        <a:buClrTx/>
        <a:buSzPct val="100000"/>
        <a:buFontTx/>
        <a:buBlip>
          <a:blip r:embed="rId4"/>
        </a:buBlip>
        <a:tabLst/>
        <a:defRPr b="0" baseline="0" cap="none" i="0" spc="0" strike="noStrike" sz="1800" u="none">
          <a:ln>
            <a:noFill/>
          </a:ln>
          <a:solidFill>
            <a:srgbClr val="000000"/>
          </a:solidFill>
          <a:uFillTx/>
          <a:latin typeface="+mj-lt"/>
          <a:ea typeface="+mj-ea"/>
          <a:cs typeface="+mj-cs"/>
          <a:sym typeface="Arial"/>
        </a:defRPr>
      </a:lvl3pPr>
      <a:lvl4pPr marL="1628775" marR="0" indent="-257175" algn="l" defTabSz="457200" rtl="0" latinLnBrk="0">
        <a:lnSpc>
          <a:spcPct val="100000"/>
        </a:lnSpc>
        <a:spcBef>
          <a:spcPts val="1000"/>
        </a:spcBef>
        <a:spcAft>
          <a:spcPts val="0"/>
        </a:spcAft>
        <a:buClrTx/>
        <a:buSzPct val="100000"/>
        <a:buFontTx/>
        <a:buBlip>
          <a:blip r:embed="rId4"/>
        </a:buBlip>
        <a:tabLst/>
        <a:defRPr b="0" baseline="0" cap="none" i="0" spc="0" strike="noStrike" sz="1800" u="none">
          <a:ln>
            <a:noFill/>
          </a:ln>
          <a:solidFill>
            <a:srgbClr val="000000"/>
          </a:solidFill>
          <a:uFillTx/>
          <a:latin typeface="+mj-lt"/>
          <a:ea typeface="+mj-ea"/>
          <a:cs typeface="+mj-cs"/>
          <a:sym typeface="Arial"/>
        </a:defRPr>
      </a:lvl4pPr>
      <a:lvl5pPr marL="2085975" marR="0" indent="-257175" algn="l" defTabSz="457200" rtl="0" latinLnBrk="0">
        <a:lnSpc>
          <a:spcPct val="100000"/>
        </a:lnSpc>
        <a:spcBef>
          <a:spcPts val="1000"/>
        </a:spcBef>
        <a:spcAft>
          <a:spcPts val="0"/>
        </a:spcAft>
        <a:buClrTx/>
        <a:buSzPct val="100000"/>
        <a:buFontTx/>
        <a:buBlip>
          <a:blip r:embed="rId4"/>
        </a:buBlip>
        <a:tabLst/>
        <a:defRPr b="0" baseline="0" cap="none" i="0" spc="0" strike="noStrike" sz="1800" u="none">
          <a:ln>
            <a:noFill/>
          </a:ln>
          <a:solidFill>
            <a:srgbClr val="000000"/>
          </a:solidFill>
          <a:uFillTx/>
          <a:latin typeface="+mj-lt"/>
          <a:ea typeface="+mj-ea"/>
          <a:cs typeface="+mj-cs"/>
          <a:sym typeface="Arial"/>
        </a:defRPr>
      </a:lvl5pPr>
      <a:lvl6pPr marL="2628900" marR="0" indent="-342900" algn="l" defTabSz="457200" rtl="0" latinLnBrk="0">
        <a:lnSpc>
          <a:spcPct val="100000"/>
        </a:lnSpc>
        <a:spcBef>
          <a:spcPts val="1000"/>
        </a:spcBef>
        <a:spcAft>
          <a:spcPts val="0"/>
        </a:spcAft>
        <a:buClrTx/>
        <a:buSzPct val="100000"/>
        <a:buFontTx/>
        <a:buChar char="•"/>
        <a:tabLst/>
        <a:defRPr b="0" baseline="0" cap="none" i="0" spc="0" strike="noStrike" sz="1800" u="none">
          <a:ln>
            <a:noFill/>
          </a:ln>
          <a:solidFill>
            <a:srgbClr val="000000"/>
          </a:solidFill>
          <a:uFillTx/>
          <a:latin typeface="+mj-lt"/>
          <a:ea typeface="+mj-ea"/>
          <a:cs typeface="+mj-cs"/>
          <a:sym typeface="Arial"/>
        </a:defRPr>
      </a:lvl6pPr>
      <a:lvl7pPr marL="3086100" marR="0" indent="-342900" algn="l" defTabSz="457200" rtl="0" latinLnBrk="0">
        <a:lnSpc>
          <a:spcPct val="100000"/>
        </a:lnSpc>
        <a:spcBef>
          <a:spcPts val="1000"/>
        </a:spcBef>
        <a:spcAft>
          <a:spcPts val="0"/>
        </a:spcAft>
        <a:buClrTx/>
        <a:buSzPct val="100000"/>
        <a:buFontTx/>
        <a:buChar char="•"/>
        <a:tabLst/>
        <a:defRPr b="0" baseline="0" cap="none" i="0" spc="0" strike="noStrike" sz="1800" u="none">
          <a:ln>
            <a:noFill/>
          </a:ln>
          <a:solidFill>
            <a:srgbClr val="000000"/>
          </a:solidFill>
          <a:uFillTx/>
          <a:latin typeface="+mj-lt"/>
          <a:ea typeface="+mj-ea"/>
          <a:cs typeface="+mj-cs"/>
          <a:sym typeface="Arial"/>
        </a:defRPr>
      </a:lvl7pPr>
      <a:lvl8pPr marL="3543300" marR="0" indent="-342900" algn="l" defTabSz="457200" rtl="0" latinLnBrk="0">
        <a:lnSpc>
          <a:spcPct val="100000"/>
        </a:lnSpc>
        <a:spcBef>
          <a:spcPts val="1000"/>
        </a:spcBef>
        <a:spcAft>
          <a:spcPts val="0"/>
        </a:spcAft>
        <a:buClrTx/>
        <a:buSzPct val="100000"/>
        <a:buFontTx/>
        <a:buChar char="•"/>
        <a:tabLst/>
        <a:defRPr b="0" baseline="0" cap="none" i="0" spc="0" strike="noStrike" sz="1800" u="none">
          <a:ln>
            <a:noFill/>
          </a:ln>
          <a:solidFill>
            <a:srgbClr val="000000"/>
          </a:solidFill>
          <a:uFillTx/>
          <a:latin typeface="+mj-lt"/>
          <a:ea typeface="+mj-ea"/>
          <a:cs typeface="+mj-cs"/>
          <a:sym typeface="Arial"/>
        </a:defRPr>
      </a:lvl8pPr>
      <a:lvl9pPr marL="4000500" marR="0" indent="-342900" algn="l" defTabSz="457200" rtl="0" latinLnBrk="0">
        <a:lnSpc>
          <a:spcPct val="100000"/>
        </a:lnSpc>
        <a:spcBef>
          <a:spcPts val="1000"/>
        </a:spcBef>
        <a:spcAft>
          <a:spcPts val="0"/>
        </a:spcAft>
        <a:buClrTx/>
        <a:buSzPct val="100000"/>
        <a:buFontTx/>
        <a:buChar char="•"/>
        <a:tabLst/>
        <a:defRPr b="0" baseline="0" cap="none" i="0" spc="0" strike="noStrike" sz="1800" u="none">
          <a:ln>
            <a:noFill/>
          </a:ln>
          <a:solidFill>
            <a:srgbClr val="000000"/>
          </a:solidFill>
          <a:uFillTx/>
          <a:latin typeface="+mj-lt"/>
          <a:ea typeface="+mj-ea"/>
          <a:cs typeface="+mj-cs"/>
          <a:sym typeface="Arial"/>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hyperlink" Target="https://github.com/Arvanaghi/CheckPlease"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hyperlink" Target="https://github.com/GhostPack/SharpDum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4.mp4"/><Relationship Id="rId3" Type="http://schemas.microsoft.com/office/2007/relationships/media" Target="../media/media4.mp4"/><Relationship Id="rId4" Type="http://schemas.openxmlformats.org/officeDocument/2006/relationships/image" Target="../media/image1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5.mp4"/><Relationship Id="rId3" Type="http://schemas.microsoft.com/office/2007/relationships/media" Target="../media/media5.mp4"/><Relationship Id="rId4"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6.mp4"/><Relationship Id="rId3" Type="http://schemas.microsoft.com/office/2007/relationships/media" Target="../media/media6.mp4"/><Relationship Id="rId4"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7.mp4"/><Relationship Id="rId3" Type="http://schemas.microsoft.com/office/2007/relationships/media" Target="../media/media7.mp4"/><Relationship Id="rId4" Type="http://schemas.openxmlformats.org/officeDocument/2006/relationships/image" Target="../media/image1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8.mp4"/><Relationship Id="rId3" Type="http://schemas.microsoft.com/office/2007/relationships/media" Target="../media/media8.mp4"/><Relationship Id="rId4" Type="http://schemas.openxmlformats.org/officeDocument/2006/relationships/image" Target="../media/image1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9.mp4"/><Relationship Id="rId3" Type="http://schemas.microsoft.com/office/2007/relationships/media" Target="../media/media9.mp4"/><Relationship Id="rId4" Type="http://schemas.openxmlformats.org/officeDocument/2006/relationships/image" Target="../media/image1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hyperlink" Target="https://github.com/cornpirate/java-stager"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le 1"/>
          <p:cNvSpPr txBox="1"/>
          <p:nvPr>
            <p:ph type="title"/>
          </p:nvPr>
        </p:nvSpPr>
        <p:spPr>
          <a:prstGeom prst="rect">
            <a:avLst/>
          </a:prstGeom>
        </p:spPr>
        <p:txBody>
          <a:bodyPr/>
          <a:lstStyle/>
          <a:p>
            <a:pPr/>
            <a:r>
              <a:t>Next-gen av vs my  </a:t>
            </a:r>
          </a:p>
          <a:p>
            <a:pPr/>
            <a:r>
              <a:t>$!#&amp; code*</a:t>
            </a:r>
          </a:p>
        </p:txBody>
      </p:sp>
      <p:sp>
        <p:nvSpPr>
          <p:cNvPr id="214" name="Subtitle 2"/>
          <p:cNvSpPr txBox="1"/>
          <p:nvPr>
            <p:ph type="body" sz="quarter" idx="1"/>
          </p:nvPr>
        </p:nvSpPr>
        <p:spPr>
          <a:prstGeom prst="rect">
            <a:avLst/>
          </a:prstGeom>
        </p:spPr>
        <p:txBody>
          <a:bodyPr/>
          <a:lstStyle/>
          <a:p>
            <a:pPr/>
            <a:r>
              <a:t>(*most of the code was stolen)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itle 1"/>
          <p:cNvSpPr txBox="1"/>
          <p:nvPr>
            <p:ph type="title"/>
          </p:nvPr>
        </p:nvSpPr>
        <p:spPr>
          <a:xfrm>
            <a:off x="685801" y="609600"/>
            <a:ext cx="8637104" cy="1456268"/>
          </a:xfrm>
          <a:prstGeom prst="rect">
            <a:avLst/>
          </a:prstGeom>
        </p:spPr>
        <p:txBody>
          <a:bodyPr/>
          <a:lstStyle/>
          <a:p>
            <a:pPr/>
            <a:r>
              <a:t>Using c# to build c#</a:t>
            </a:r>
          </a:p>
        </p:txBody>
      </p:sp>
      <p:sp>
        <p:nvSpPr>
          <p:cNvPr id="241" name="Content Placeholder 2"/>
          <p:cNvSpPr txBox="1"/>
          <p:nvPr>
            <p:ph type="body" sz="quarter" idx="1"/>
          </p:nvPr>
        </p:nvSpPr>
        <p:spPr>
          <a:xfrm>
            <a:off x="685800" y="2142066"/>
            <a:ext cx="3146899" cy="3790949"/>
          </a:xfrm>
          <a:prstGeom prst="rect">
            <a:avLst/>
          </a:prstGeom>
        </p:spPr>
        <p:txBody>
          <a:bodyPr/>
          <a:lstStyle>
            <a:lvl1pPr>
              <a:buBlip>
                <a:blip r:embed="rId2"/>
              </a:buBlip>
              <a:defRPr sz="3600"/>
            </a:lvl1pPr>
            <a:lvl2pPr marL="742950" indent="-285750">
              <a:buBlip>
                <a:blip r:embed="rId2"/>
              </a:buBlip>
              <a:defRPr sz="3400"/>
            </a:lvl2pPr>
          </a:lstStyle>
          <a:p>
            <a:pPr/>
            <a:r>
              <a:t>Roslyn:</a:t>
            </a:r>
          </a:p>
          <a:p>
            <a:pPr lvl="1"/>
            <a:r>
              <a:t>In memory (payload never touches disk)</a:t>
            </a:r>
            <a:endParaRPr sz="1600"/>
          </a:p>
        </p:txBody>
      </p:sp>
      <p:pic>
        <p:nvPicPr>
          <p:cNvPr id="242" name="Picture 3" descr="Picture 3"/>
          <p:cNvPicPr>
            <a:picLocks noChangeAspect="1"/>
          </p:cNvPicPr>
          <p:nvPr/>
        </p:nvPicPr>
        <p:blipFill>
          <a:blip r:embed="rId3">
            <a:extLst/>
          </a:blip>
          <a:stretch>
            <a:fillRect/>
          </a:stretch>
        </p:blipFill>
        <p:spPr>
          <a:xfrm>
            <a:off x="3995939" y="2065866"/>
            <a:ext cx="7877176" cy="386715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itle 1"/>
          <p:cNvSpPr txBox="1"/>
          <p:nvPr>
            <p:ph type="title"/>
          </p:nvPr>
        </p:nvSpPr>
        <p:spPr>
          <a:xfrm>
            <a:off x="685801" y="609600"/>
            <a:ext cx="8637104" cy="1456268"/>
          </a:xfrm>
          <a:prstGeom prst="rect">
            <a:avLst/>
          </a:prstGeom>
        </p:spPr>
        <p:txBody>
          <a:bodyPr/>
          <a:lstStyle/>
          <a:p>
            <a:pPr/>
            <a:r>
              <a:t>Executing the payload</a:t>
            </a:r>
          </a:p>
        </p:txBody>
      </p:sp>
      <p:sp>
        <p:nvSpPr>
          <p:cNvPr id="245" name="Content Placeholder 2"/>
          <p:cNvSpPr txBox="1"/>
          <p:nvPr>
            <p:ph type="body" sz="quarter" idx="1"/>
          </p:nvPr>
        </p:nvSpPr>
        <p:spPr>
          <a:xfrm>
            <a:off x="685800" y="2142066"/>
            <a:ext cx="3146899" cy="3790949"/>
          </a:xfrm>
          <a:prstGeom prst="rect">
            <a:avLst/>
          </a:prstGeom>
        </p:spPr>
        <p:txBody>
          <a:bodyPr/>
          <a:lstStyle>
            <a:lvl1pPr>
              <a:buBlip>
                <a:blip r:embed="rId2"/>
              </a:buBlip>
              <a:defRPr sz="3600"/>
            </a:lvl1pPr>
          </a:lstStyle>
          <a:p>
            <a:pPr/>
            <a:r>
              <a:t>Use reflection to execute the compiled code</a:t>
            </a:r>
            <a:endParaRPr sz="3400"/>
          </a:p>
        </p:txBody>
      </p:sp>
      <p:pic>
        <p:nvPicPr>
          <p:cNvPr id="246" name="Image" descr="Image"/>
          <p:cNvPicPr>
            <a:picLocks noChangeAspect="1"/>
          </p:cNvPicPr>
          <p:nvPr/>
        </p:nvPicPr>
        <p:blipFill>
          <a:blip r:embed="rId3">
            <a:extLst/>
          </a:blip>
          <a:stretch>
            <a:fillRect/>
          </a:stretch>
        </p:blipFill>
        <p:spPr>
          <a:xfrm>
            <a:off x="4972242" y="2253780"/>
            <a:ext cx="6749858" cy="356752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itle 1"/>
          <p:cNvSpPr txBox="1"/>
          <p:nvPr>
            <p:ph type="title"/>
          </p:nvPr>
        </p:nvSpPr>
        <p:spPr>
          <a:xfrm>
            <a:off x="685801" y="609600"/>
            <a:ext cx="8637104" cy="1456268"/>
          </a:xfrm>
          <a:prstGeom prst="rect">
            <a:avLst/>
          </a:prstGeom>
        </p:spPr>
        <p:txBody>
          <a:bodyPr/>
          <a:lstStyle/>
          <a:p>
            <a:pPr/>
            <a:r>
              <a:t>Sandbox detection</a:t>
            </a:r>
          </a:p>
        </p:txBody>
      </p:sp>
      <p:sp>
        <p:nvSpPr>
          <p:cNvPr id="249" name="Content Placeholder 2"/>
          <p:cNvSpPr txBox="1"/>
          <p:nvPr>
            <p:ph type="body" idx="1"/>
          </p:nvPr>
        </p:nvSpPr>
        <p:spPr>
          <a:prstGeom prst="rect">
            <a:avLst/>
          </a:prstGeom>
        </p:spPr>
        <p:txBody>
          <a:bodyPr/>
          <a:lstStyle/>
          <a:p>
            <a:pPr>
              <a:lnSpc>
                <a:spcPct val="90000"/>
              </a:lnSpc>
              <a:buBlip>
                <a:blip r:embed="rId2"/>
              </a:buBlip>
              <a:defRPr sz="3600"/>
            </a:pPr>
            <a:r>
              <a:t>Uses “Check Please”.</a:t>
            </a:r>
          </a:p>
          <a:p>
            <a:pPr lvl="1" marL="742950" indent="-285750">
              <a:lnSpc>
                <a:spcPct val="90000"/>
              </a:lnSpc>
              <a:buBlip>
                <a:blip r:embed="rId2"/>
              </a:buBlip>
              <a:defRPr sz="3400"/>
            </a:pPr>
            <a:r>
              <a:rPr u="sng">
                <a:solidFill>
                  <a:schemeClr val="accent5"/>
                </a:solidFill>
                <a:uFill>
                  <a:solidFill>
                    <a:schemeClr val="accent5"/>
                  </a:solidFill>
                </a:uFill>
                <a:hlinkClick r:id="rId3" invalidUrl="" action="" tgtFrame="" tooltip="" history="1" highlightClick="0" endSnd="0"/>
              </a:rPr>
              <a:t>https://github.com/Arvanaghi/CheckPlease</a:t>
            </a:r>
          </a:p>
          <a:p>
            <a:pPr lvl="1" marL="742950" indent="-285750">
              <a:lnSpc>
                <a:spcPct val="90000"/>
              </a:lnSpc>
              <a:buBlip>
                <a:blip r:embed="rId2"/>
              </a:buBlip>
              <a:defRPr sz="3400"/>
            </a:pPr>
            <a:r>
              <a:t>Only simple checks for now (mostly to aid debugging)</a:t>
            </a:r>
            <a:endParaRPr sz="1600"/>
          </a:p>
          <a:p>
            <a:pPr lvl="2" marL="1200150" indent="-285750">
              <a:lnSpc>
                <a:spcPct val="90000"/>
              </a:lnSpc>
              <a:buBlip>
                <a:blip r:embed="rId2"/>
              </a:buBlip>
              <a:defRPr sz="3200"/>
            </a:pPr>
            <a:r>
              <a:t>Minimum number of USB drives</a:t>
            </a:r>
            <a:endParaRPr sz="1400"/>
          </a:p>
          <a:p>
            <a:pPr lvl="2" marL="1200150" indent="-285750">
              <a:lnSpc>
                <a:spcPct val="90000"/>
              </a:lnSpc>
              <a:buBlip>
                <a:blip r:embed="rId2"/>
              </a:buBlip>
              <a:defRPr sz="3200"/>
            </a:pPr>
            <a:r>
              <a:t>Minimum number of installed browsers</a:t>
            </a:r>
            <a:endParaRPr sz="1400"/>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itle 1"/>
          <p:cNvSpPr txBox="1"/>
          <p:nvPr>
            <p:ph type="title"/>
          </p:nvPr>
        </p:nvSpPr>
        <p:spPr>
          <a:xfrm>
            <a:off x="685801" y="609600"/>
            <a:ext cx="8637104" cy="1456268"/>
          </a:xfrm>
          <a:prstGeom prst="rect">
            <a:avLst/>
          </a:prstGeom>
        </p:spPr>
        <p:txBody>
          <a:bodyPr/>
          <a:lstStyle/>
          <a:p>
            <a:pPr/>
            <a:r>
              <a:t>payloads</a:t>
            </a:r>
          </a:p>
        </p:txBody>
      </p:sp>
      <p:sp>
        <p:nvSpPr>
          <p:cNvPr id="252" name="Content Placeholder 2"/>
          <p:cNvSpPr txBox="1"/>
          <p:nvPr>
            <p:ph type="body" idx="1"/>
          </p:nvPr>
        </p:nvSpPr>
        <p:spPr>
          <a:prstGeom prst="rect">
            <a:avLst/>
          </a:prstGeom>
        </p:spPr>
        <p:txBody>
          <a:bodyPr/>
          <a:lstStyle/>
          <a:p>
            <a:pPr>
              <a:buBlip>
                <a:blip r:embed="rId2"/>
              </a:buBlip>
              <a:defRPr sz="3600"/>
            </a:pPr>
            <a:r>
              <a:t>Executes arbitrary C# code</a:t>
            </a:r>
          </a:p>
          <a:p>
            <a:pPr lvl="1" marL="742950" indent="-285750">
              <a:buBlip>
                <a:blip r:embed="rId2"/>
              </a:buBlip>
              <a:defRPr sz="3600"/>
            </a:pPr>
            <a:r>
              <a:t>32 and 64 bit shell code loader </a:t>
            </a:r>
          </a:p>
          <a:p>
            <a:pPr lvl="1" marL="742950" indent="-285750">
              <a:buBlip>
                <a:blip r:embed="rId2"/>
              </a:buBlip>
              <a:defRPr sz="3600"/>
            </a:pPr>
            <a:r>
              <a:t>Modified version of SharpDump</a:t>
            </a:r>
          </a:p>
          <a:p>
            <a:pPr lvl="1" marL="742950" indent="-285750">
              <a:buBlip>
                <a:blip r:embed="rId2"/>
              </a:buBlip>
              <a:defRPr sz="3600"/>
            </a:pPr>
            <a:r>
              <a:t>No real limitations on what can be run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Ghostpack/Sharpdump"/>
          <p:cNvSpPr txBox="1"/>
          <p:nvPr>
            <p:ph type="title"/>
          </p:nvPr>
        </p:nvSpPr>
        <p:spPr>
          <a:prstGeom prst="rect">
            <a:avLst/>
          </a:prstGeom>
        </p:spPr>
        <p:txBody>
          <a:bodyPr/>
          <a:lstStyle/>
          <a:p>
            <a:pPr/>
            <a:r>
              <a:t>Ghostpack/Sharpdump</a:t>
            </a:r>
          </a:p>
        </p:txBody>
      </p:sp>
      <p:sp>
        <p:nvSpPr>
          <p:cNvPr id="255" name="C# port of PowerSploit Out-Minidump.psq…"/>
          <p:cNvSpPr txBox="1"/>
          <p:nvPr>
            <p:ph type="body" idx="1"/>
          </p:nvPr>
        </p:nvSpPr>
        <p:spPr>
          <a:prstGeom prst="rect">
            <a:avLst/>
          </a:prstGeom>
        </p:spPr>
        <p:txBody>
          <a:bodyPr/>
          <a:lstStyle/>
          <a:p>
            <a:pPr>
              <a:buBlip>
                <a:blip r:embed="rId2"/>
              </a:buBlip>
              <a:defRPr sz="3000"/>
            </a:pPr>
            <a:r>
              <a:t>C# port of PowerSploit Out-Minidump.psq</a:t>
            </a:r>
          </a:p>
          <a:p>
            <a:pPr>
              <a:buBlip>
                <a:blip r:embed="rId2"/>
              </a:buBlip>
              <a:defRPr sz="3000"/>
            </a:pPr>
            <a:r>
              <a:rPr u="sng">
                <a:solidFill>
                  <a:schemeClr val="accent5"/>
                </a:solidFill>
                <a:uFill>
                  <a:solidFill>
                    <a:schemeClr val="accent5"/>
                  </a:solidFill>
                </a:uFill>
                <a:hlinkClick r:id="rId3" invalidUrl="" action="" tgtFrame="" tooltip="" history="1" highlightClick="0" endSnd="0"/>
              </a:rPr>
              <a:t>https://github.com/GhostPack/SharpDump</a:t>
            </a:r>
          </a:p>
          <a:p>
            <a:pPr>
              <a:buBlip>
                <a:blip r:embed="rId2"/>
              </a:buBlip>
              <a:defRPr sz="3000"/>
            </a:pPr>
            <a:r>
              <a:t>Ported to work with Inception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1"/>
          <p:cNvSpPr txBox="1"/>
          <p:nvPr>
            <p:ph type="title"/>
          </p:nvPr>
        </p:nvSpPr>
        <p:spPr>
          <a:xfrm>
            <a:off x="685801" y="609600"/>
            <a:ext cx="8637104" cy="1456268"/>
          </a:xfrm>
          <a:prstGeom prst="rect">
            <a:avLst/>
          </a:prstGeom>
        </p:spPr>
        <p:txBody>
          <a:bodyPr/>
          <a:lstStyle/>
          <a:p>
            <a:pPr/>
            <a:r>
              <a:t>Payload builder</a:t>
            </a:r>
          </a:p>
        </p:txBody>
      </p:sp>
      <p:sp>
        <p:nvSpPr>
          <p:cNvPr id="258" name="Content Placeholder 2"/>
          <p:cNvSpPr txBox="1"/>
          <p:nvPr>
            <p:ph type="body" idx="1"/>
          </p:nvPr>
        </p:nvSpPr>
        <p:spPr>
          <a:prstGeom prst="rect">
            <a:avLst/>
          </a:prstGeom>
        </p:spPr>
        <p:txBody>
          <a:bodyPr/>
          <a:lstStyle/>
          <a:p>
            <a:pPr>
              <a:buBlip>
                <a:blip r:embed="rId2"/>
              </a:buBlip>
              <a:defRPr sz="3600"/>
            </a:pPr>
            <a:r>
              <a:t>Menu-driver python app</a:t>
            </a:r>
          </a:p>
          <a:p>
            <a:pPr>
              <a:buBlip>
                <a:blip r:embed="rId2"/>
              </a:buBlip>
              <a:defRPr sz="3600"/>
            </a:pPr>
            <a:r>
              <a:t>Currently supports:</a:t>
            </a:r>
          </a:p>
          <a:p>
            <a:pPr lvl="1" marL="742950" indent="-285750">
              <a:buBlip>
                <a:blip r:embed="rId2"/>
              </a:buBlip>
              <a:defRPr sz="3600"/>
            </a:pPr>
            <a:r>
              <a:t>Meterpreter reverse HTTPS shell code</a:t>
            </a:r>
          </a:p>
          <a:p>
            <a:pPr lvl="1" marL="742950" indent="-285750">
              <a:buBlip>
                <a:blip r:embed="rId2"/>
              </a:buBlip>
              <a:defRPr sz="3600"/>
            </a:pPr>
            <a:r>
              <a:t>Custom payloads (encrypt only)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payload_builder.mp4" descr="payload_builder.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298999"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6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itle 1"/>
          <p:cNvSpPr txBox="1"/>
          <p:nvPr>
            <p:ph type="title"/>
          </p:nvPr>
        </p:nvSpPr>
        <p:spPr>
          <a:xfrm>
            <a:off x="685801" y="609600"/>
            <a:ext cx="8637104" cy="1456268"/>
          </a:xfrm>
          <a:prstGeom prst="rect">
            <a:avLst/>
          </a:prstGeom>
        </p:spPr>
        <p:txBody>
          <a:bodyPr/>
          <a:lstStyle/>
          <a:p>
            <a:pPr/>
            <a:r>
              <a:t>Building shellcode payloads</a:t>
            </a:r>
          </a:p>
        </p:txBody>
      </p:sp>
      <p:sp>
        <p:nvSpPr>
          <p:cNvPr id="263" name="Content Placeholder 2"/>
          <p:cNvSpPr txBox="1"/>
          <p:nvPr>
            <p:ph type="body" idx="1"/>
          </p:nvPr>
        </p:nvSpPr>
        <p:spPr>
          <a:prstGeom prst="rect">
            <a:avLst/>
          </a:prstGeom>
        </p:spPr>
        <p:txBody>
          <a:bodyPr/>
          <a:lstStyle/>
          <a:p>
            <a:pPr marL="254317" indent="-254317" defTabSz="406908">
              <a:spcBef>
                <a:spcPts val="800"/>
              </a:spcBef>
              <a:buBlip>
                <a:blip r:embed="rId2"/>
              </a:buBlip>
              <a:defRPr sz="3204"/>
            </a:pPr>
            <a:r>
              <a:t>Generate the Meterpreter shellcode</a:t>
            </a:r>
          </a:p>
          <a:p>
            <a:pPr marL="254317" indent="-254317" defTabSz="406908">
              <a:spcBef>
                <a:spcPts val="800"/>
              </a:spcBef>
              <a:buBlip>
                <a:blip r:embed="rId2"/>
              </a:buBlip>
              <a:defRPr sz="3204"/>
            </a:pPr>
            <a:r>
              <a:t>Write the shellcode into the payload template</a:t>
            </a:r>
          </a:p>
          <a:p>
            <a:pPr marL="254317" indent="-254317" defTabSz="406908">
              <a:spcBef>
                <a:spcPts val="800"/>
              </a:spcBef>
              <a:buBlip>
                <a:blip r:embed="rId2"/>
              </a:buBlip>
              <a:defRPr sz="3204"/>
            </a:pPr>
            <a:r>
              <a:t>AES encrypt the modified template with a random key</a:t>
            </a:r>
          </a:p>
          <a:p>
            <a:pPr marL="254317" indent="-254317" defTabSz="406908">
              <a:spcBef>
                <a:spcPts val="800"/>
              </a:spcBef>
              <a:buBlip>
                <a:blip r:embed="rId2"/>
              </a:buBlip>
              <a:defRPr sz="3204"/>
            </a:pPr>
            <a:r>
              <a:t>Write the files to ~/.inception/payloads and payloads_raw</a:t>
            </a:r>
          </a:p>
          <a:p>
            <a:pPr marL="254317" indent="-254317" defTabSz="406908">
              <a:spcBef>
                <a:spcPts val="800"/>
              </a:spcBef>
              <a:buBlip>
                <a:blip r:embed="rId2"/>
              </a:buBlip>
              <a:defRPr sz="3204"/>
            </a:pPr>
            <a:r>
              <a:t>Use the key as the </a:t>
            </a:r>
            <a:r>
              <a:rPr sz="2670"/>
              <a:t>URL for the payload server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itle 1"/>
          <p:cNvSpPr txBox="1"/>
          <p:nvPr>
            <p:ph type="title"/>
          </p:nvPr>
        </p:nvSpPr>
        <p:spPr>
          <a:xfrm>
            <a:off x="685801" y="609600"/>
            <a:ext cx="8637104" cy="1456268"/>
          </a:xfrm>
          <a:prstGeom prst="rect">
            <a:avLst/>
          </a:prstGeom>
        </p:spPr>
        <p:txBody>
          <a:bodyPr/>
          <a:lstStyle/>
          <a:p>
            <a:pPr/>
            <a:r>
              <a:t>Building custom payloads</a:t>
            </a:r>
          </a:p>
        </p:txBody>
      </p:sp>
      <p:sp>
        <p:nvSpPr>
          <p:cNvPr id="266" name="Content Placeholder 2"/>
          <p:cNvSpPr txBox="1"/>
          <p:nvPr>
            <p:ph type="body" idx="1"/>
          </p:nvPr>
        </p:nvSpPr>
        <p:spPr>
          <a:prstGeom prst="rect">
            <a:avLst/>
          </a:prstGeom>
        </p:spPr>
        <p:txBody>
          <a:bodyPr/>
          <a:lstStyle/>
          <a:p>
            <a:pPr>
              <a:buBlip>
                <a:blip r:embed="rId2"/>
              </a:buBlip>
              <a:defRPr sz="3600"/>
            </a:pPr>
            <a:r>
              <a:t>AES encrypt the template with a random key</a:t>
            </a:r>
          </a:p>
          <a:p>
            <a:pPr>
              <a:buBlip>
                <a:blip r:embed="rId2"/>
              </a:buBlip>
              <a:defRPr sz="3600"/>
            </a:pPr>
            <a:r>
              <a:t>Write the file to ~/.inception/payloads</a:t>
            </a:r>
          </a:p>
          <a:p>
            <a:pPr>
              <a:buBlip>
                <a:blip r:embed="rId2"/>
              </a:buBlip>
              <a:defRPr sz="3600"/>
            </a:pPr>
            <a:r>
              <a:t>Use the key as the </a:t>
            </a:r>
            <a:r>
              <a:rPr sz="3000"/>
              <a:t>URL for the payload server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itle 1"/>
          <p:cNvSpPr txBox="1"/>
          <p:nvPr>
            <p:ph type="title"/>
          </p:nvPr>
        </p:nvSpPr>
        <p:spPr>
          <a:xfrm>
            <a:off x="685801" y="609600"/>
            <a:ext cx="8637104" cy="1456268"/>
          </a:xfrm>
          <a:prstGeom prst="rect">
            <a:avLst/>
          </a:prstGeom>
        </p:spPr>
        <p:txBody>
          <a:bodyPr/>
          <a:lstStyle/>
          <a:p>
            <a:pPr/>
            <a:r>
              <a:t>Writing custom payloads</a:t>
            </a:r>
          </a:p>
        </p:txBody>
      </p:sp>
      <p:sp>
        <p:nvSpPr>
          <p:cNvPr id="269" name="Content Placeholder 2"/>
          <p:cNvSpPr txBox="1"/>
          <p:nvPr>
            <p:ph type="body" sz="half" idx="1"/>
          </p:nvPr>
        </p:nvSpPr>
        <p:spPr>
          <a:xfrm>
            <a:off x="685801" y="2142066"/>
            <a:ext cx="4738440" cy="3649134"/>
          </a:xfrm>
          <a:prstGeom prst="rect">
            <a:avLst/>
          </a:prstGeom>
        </p:spPr>
        <p:txBody>
          <a:bodyPr/>
          <a:lstStyle/>
          <a:p>
            <a:pPr>
              <a:buBlip>
                <a:blip r:embed="rId2"/>
              </a:buBlip>
              <a:defRPr sz="3600"/>
            </a:pPr>
            <a:r>
              <a:t>Simple template</a:t>
            </a:r>
          </a:p>
          <a:p>
            <a:pPr>
              <a:buBlip>
                <a:blip r:embed="rId2"/>
              </a:buBlip>
              <a:defRPr sz="3600"/>
            </a:pPr>
            <a:r>
              <a:t>Avoid console writes</a:t>
            </a:r>
          </a:p>
        </p:txBody>
      </p:sp>
      <p:pic>
        <p:nvPicPr>
          <p:cNvPr id="270" name="Image" descr="Image"/>
          <p:cNvPicPr>
            <a:picLocks noChangeAspect="1"/>
          </p:cNvPicPr>
          <p:nvPr/>
        </p:nvPicPr>
        <p:blipFill>
          <a:blip r:embed="rId3">
            <a:extLst/>
          </a:blip>
          <a:stretch>
            <a:fillRect/>
          </a:stretch>
        </p:blipFill>
        <p:spPr>
          <a:xfrm>
            <a:off x="5746135" y="2062258"/>
            <a:ext cx="6115844" cy="380875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itle 1"/>
          <p:cNvSpPr txBox="1"/>
          <p:nvPr>
            <p:ph type="title"/>
          </p:nvPr>
        </p:nvSpPr>
        <p:spPr>
          <a:xfrm>
            <a:off x="685801" y="609600"/>
            <a:ext cx="8637104" cy="1456268"/>
          </a:xfrm>
          <a:prstGeom prst="rect">
            <a:avLst/>
          </a:prstGeom>
        </p:spPr>
        <p:txBody>
          <a:bodyPr/>
          <a:lstStyle/>
          <a:p>
            <a:pPr/>
            <a:r>
              <a:t>The “who am I” slide</a:t>
            </a:r>
          </a:p>
        </p:txBody>
      </p:sp>
      <p:sp>
        <p:nvSpPr>
          <p:cNvPr id="217" name="Content Placeholder 2"/>
          <p:cNvSpPr txBox="1"/>
          <p:nvPr>
            <p:ph type="body" idx="1"/>
          </p:nvPr>
        </p:nvSpPr>
        <p:spPr>
          <a:prstGeom prst="rect">
            <a:avLst/>
          </a:prstGeom>
        </p:spPr>
        <p:txBody>
          <a:bodyPr/>
          <a:lstStyle/>
          <a:p>
            <a:pPr>
              <a:buBlip>
                <a:blip r:embed="rId2"/>
              </a:buBlip>
              <a:defRPr sz="3600"/>
            </a:pPr>
            <a:r>
              <a:t>James Williams</a:t>
            </a:r>
          </a:p>
          <a:p>
            <a:pPr>
              <a:buBlip>
                <a:blip r:embed="rId2"/>
              </a:buBlip>
              <a:defRPr sz="3600"/>
            </a:pPr>
            <a:r>
              <a:t>Pen Tester</a:t>
            </a:r>
          </a:p>
          <a:p>
            <a:pPr>
              <a:buBlip>
                <a:blip r:embed="rId2"/>
              </a:buBlip>
              <a:defRPr sz="3600"/>
            </a:pPr>
            <a:r>
              <a:t>Recovering .net developer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itle 1"/>
          <p:cNvSpPr txBox="1"/>
          <p:nvPr>
            <p:ph type="title"/>
          </p:nvPr>
        </p:nvSpPr>
        <p:spPr>
          <a:xfrm>
            <a:off x="685801" y="609600"/>
            <a:ext cx="8637104" cy="1456268"/>
          </a:xfrm>
          <a:prstGeom prst="rect">
            <a:avLst/>
          </a:prstGeom>
        </p:spPr>
        <p:txBody>
          <a:bodyPr/>
          <a:lstStyle/>
          <a:p>
            <a:pPr/>
            <a:r>
              <a:t>Payload server</a:t>
            </a:r>
          </a:p>
        </p:txBody>
      </p:sp>
      <p:sp>
        <p:nvSpPr>
          <p:cNvPr id="273" name="Content Placeholder 2"/>
          <p:cNvSpPr txBox="1"/>
          <p:nvPr>
            <p:ph type="body" idx="1"/>
          </p:nvPr>
        </p:nvSpPr>
        <p:spPr>
          <a:prstGeom prst="rect">
            <a:avLst/>
          </a:prstGeom>
        </p:spPr>
        <p:txBody>
          <a:bodyPr/>
          <a:lstStyle/>
          <a:p>
            <a:pPr marL="245745" indent="-245745" defTabSz="393192">
              <a:spcBef>
                <a:spcPts val="800"/>
              </a:spcBef>
              <a:buBlip>
                <a:blip r:embed="rId2"/>
              </a:buBlip>
              <a:defRPr sz="3096"/>
            </a:pPr>
            <a:r>
              <a:t>Handles payload download requests</a:t>
            </a:r>
          </a:p>
          <a:p>
            <a:pPr marL="245745" indent="-245745" defTabSz="393192">
              <a:spcBef>
                <a:spcPts val="800"/>
              </a:spcBef>
              <a:buBlip>
                <a:blip r:embed="rId2"/>
              </a:buBlip>
              <a:defRPr sz="3096"/>
            </a:pPr>
            <a:r>
              <a:t>Enforces maximum number of reads per payload</a:t>
            </a:r>
          </a:p>
          <a:p>
            <a:pPr marL="245745" indent="-245745" defTabSz="393192">
              <a:spcBef>
                <a:spcPts val="800"/>
              </a:spcBef>
              <a:buBlip>
                <a:blip r:embed="rId2"/>
              </a:buBlip>
              <a:defRPr sz="3096"/>
            </a:pPr>
            <a:r>
              <a:t>Supports redirects if payload is fetched more than n times</a:t>
            </a:r>
          </a:p>
          <a:p>
            <a:pPr marL="245745" indent="-245745" defTabSz="393192">
              <a:spcBef>
                <a:spcPts val="800"/>
              </a:spcBef>
              <a:buBlip>
                <a:blip r:embed="rId2"/>
              </a:buBlip>
              <a:defRPr sz="3096"/>
            </a:pPr>
            <a:r>
              <a:t>Flask app with sqlite DB</a:t>
            </a:r>
          </a:p>
          <a:p>
            <a:pPr marL="245745" indent="-245745" defTabSz="393192">
              <a:spcBef>
                <a:spcPts val="800"/>
              </a:spcBef>
              <a:buBlip>
                <a:blip r:embed="rId2"/>
              </a:buBlip>
              <a:defRPr sz="258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payload_server_roll.mov" descr="payload_server_roll.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788592" y="994721"/>
            <a:ext cx="8614816" cy="54423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99999" fill="hold"/>
                                        <p:tgtEl>
                                          <p:spTgt spid="27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7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itle 3"/>
          <p:cNvSpPr txBox="1"/>
          <p:nvPr>
            <p:ph type="ctrTitle"/>
          </p:nvPr>
        </p:nvSpPr>
        <p:spPr>
          <a:prstGeom prst="rect">
            <a:avLst/>
          </a:prstGeom>
        </p:spPr>
        <p:txBody>
          <a:bodyPr/>
          <a:lstStyle/>
          <a:p>
            <a:pPr/>
            <a:r>
              <a:t>Demo time!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itle 1"/>
          <p:cNvSpPr txBox="1"/>
          <p:nvPr>
            <p:ph type="title"/>
          </p:nvPr>
        </p:nvSpPr>
        <p:spPr>
          <a:xfrm>
            <a:off x="685801" y="609600"/>
            <a:ext cx="8637104" cy="1456268"/>
          </a:xfrm>
          <a:prstGeom prst="rect">
            <a:avLst/>
          </a:prstGeom>
        </p:spPr>
        <p:txBody>
          <a:bodyPr/>
          <a:lstStyle/>
          <a:p>
            <a:pPr/>
            <a:r>
              <a:t>symantec endpoint 14</a:t>
            </a:r>
          </a:p>
        </p:txBody>
      </p:sp>
      <p:pic>
        <p:nvPicPr>
          <p:cNvPr id="280" name="Image" descr="Image"/>
          <p:cNvPicPr>
            <a:picLocks noChangeAspect="1"/>
          </p:cNvPicPr>
          <p:nvPr/>
        </p:nvPicPr>
        <p:blipFill>
          <a:blip r:embed="rId2">
            <a:extLst/>
          </a:blip>
          <a:stretch>
            <a:fillRect/>
          </a:stretch>
        </p:blipFill>
        <p:spPr>
          <a:xfrm>
            <a:off x="343174" y="2509547"/>
            <a:ext cx="11505652" cy="357457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symantec_endpoint.mp4" descr="symantec_endpoint.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067001" fill="hold"/>
                                        <p:tgtEl>
                                          <p:spTgt spid="28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8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ophos intercept X"/>
          <p:cNvSpPr txBox="1"/>
          <p:nvPr>
            <p:ph type="title"/>
          </p:nvPr>
        </p:nvSpPr>
        <p:spPr>
          <a:prstGeom prst="rect">
            <a:avLst/>
          </a:prstGeom>
        </p:spPr>
        <p:txBody>
          <a:bodyPr/>
          <a:lstStyle/>
          <a:p>
            <a:pPr/>
            <a:r>
              <a:t>Sophos intercept X</a:t>
            </a:r>
          </a:p>
        </p:txBody>
      </p:sp>
      <p:pic>
        <p:nvPicPr>
          <p:cNvPr id="285" name="Image" descr="Image"/>
          <p:cNvPicPr>
            <a:picLocks noChangeAspect="1"/>
          </p:cNvPicPr>
          <p:nvPr/>
        </p:nvPicPr>
        <p:blipFill>
          <a:blip r:embed="rId2">
            <a:extLst/>
          </a:blip>
          <a:stretch>
            <a:fillRect/>
          </a:stretch>
        </p:blipFill>
        <p:spPr>
          <a:xfrm>
            <a:off x="740800" y="1984766"/>
            <a:ext cx="10710400" cy="414808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sophos.mp4" descr="sophos.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233999" fill="hold"/>
                                        <p:tgtEl>
                                          <p:spTgt spid="2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8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sophos_mimikatz.png" descr="sophos_mimikatz.png"/>
          <p:cNvPicPr>
            <a:picLocks noChangeAspect="1"/>
          </p:cNvPicPr>
          <p:nvPr/>
        </p:nvPicPr>
        <p:blipFill>
          <a:blip r:embed="rId2">
            <a:extLst/>
          </a:blip>
          <a:stretch>
            <a:fillRect/>
          </a:stretch>
        </p:blipFill>
        <p:spPr>
          <a:xfrm>
            <a:off x="1331142" y="1101102"/>
            <a:ext cx="9529716" cy="529311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ESET"/>
          <p:cNvSpPr txBox="1"/>
          <p:nvPr>
            <p:ph type="title"/>
          </p:nvPr>
        </p:nvSpPr>
        <p:spPr>
          <a:prstGeom prst="rect">
            <a:avLst/>
          </a:prstGeom>
        </p:spPr>
        <p:txBody>
          <a:bodyPr/>
          <a:lstStyle/>
          <a:p>
            <a:pPr/>
            <a:r>
              <a:t>ESET</a:t>
            </a:r>
          </a:p>
        </p:txBody>
      </p:sp>
      <p:pic>
        <p:nvPicPr>
          <p:cNvPr id="292" name="Image" descr="Image"/>
          <p:cNvPicPr>
            <a:picLocks noChangeAspect="1"/>
          </p:cNvPicPr>
          <p:nvPr/>
        </p:nvPicPr>
        <p:blipFill>
          <a:blip r:embed="rId2">
            <a:extLst/>
          </a:blip>
          <a:stretch>
            <a:fillRect/>
          </a:stretch>
        </p:blipFill>
        <p:spPr>
          <a:xfrm>
            <a:off x="2887318" y="1134342"/>
            <a:ext cx="8656982" cy="516313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eset.mp4" descr="eset.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1599998" fill="hold"/>
                                        <p:tgtEl>
                                          <p:spTgt spid="29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9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1"/>
          <p:cNvSpPr txBox="1"/>
          <p:nvPr>
            <p:ph type="title"/>
          </p:nvPr>
        </p:nvSpPr>
        <p:spPr>
          <a:xfrm>
            <a:off x="685801" y="609600"/>
            <a:ext cx="8637104" cy="1456268"/>
          </a:xfrm>
          <a:prstGeom prst="rect">
            <a:avLst/>
          </a:prstGeom>
        </p:spPr>
        <p:txBody>
          <a:bodyPr/>
          <a:lstStyle/>
          <a:p>
            <a:pPr/>
            <a:r>
              <a:t>What’s coming up</a:t>
            </a:r>
          </a:p>
        </p:txBody>
      </p:sp>
      <p:sp>
        <p:nvSpPr>
          <p:cNvPr id="220" name="Content Placeholder 2"/>
          <p:cNvSpPr txBox="1"/>
          <p:nvPr>
            <p:ph type="body" idx="1"/>
          </p:nvPr>
        </p:nvSpPr>
        <p:spPr>
          <a:prstGeom prst="rect">
            <a:avLst/>
          </a:prstGeom>
        </p:spPr>
        <p:txBody>
          <a:bodyPr/>
          <a:lstStyle/>
          <a:p>
            <a:pPr>
              <a:buBlip>
                <a:blip r:embed="rId2"/>
              </a:buBlip>
              <a:defRPr sz="3600"/>
            </a:pPr>
            <a:r>
              <a:t>Explanation / theory </a:t>
            </a:r>
          </a:p>
          <a:p>
            <a:pPr>
              <a:buBlip>
                <a:blip r:embed="rId2"/>
              </a:buBlip>
              <a:defRPr sz="3600"/>
            </a:pPr>
            <a:r>
              <a:t>Demos (lots of them)</a:t>
            </a:r>
          </a:p>
          <a:p>
            <a:pPr>
              <a:buBlip>
                <a:blip r:embed="rId2"/>
              </a:buBlip>
              <a:defRPr sz="3600"/>
            </a:pPr>
            <a:r>
              <a:t>Bad memes</a:t>
            </a:r>
          </a:p>
          <a:p>
            <a:pPr>
              <a:buBlip>
                <a:blip r:embed="rId2"/>
              </a:buBlip>
              <a:defRPr sz="3600"/>
            </a:pPr>
            <a:r>
              <a:t>Tool release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eset_detected.mp4" descr="eset_detected.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867000" fill="hold"/>
                                        <p:tgtEl>
                                          <p:spTgt spid="29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9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2">
            <a:extLst/>
          </a:blip>
          <a:stretch>
            <a:fillRect/>
          </a:stretch>
        </p:blipFill>
        <p:spPr>
          <a:xfrm>
            <a:off x="1778000" y="571500"/>
            <a:ext cx="7493000" cy="57150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itle 1"/>
          <p:cNvSpPr txBox="1"/>
          <p:nvPr>
            <p:ph type="title"/>
          </p:nvPr>
        </p:nvSpPr>
        <p:spPr>
          <a:xfrm>
            <a:off x="685801" y="609600"/>
            <a:ext cx="8637104" cy="1456268"/>
          </a:xfrm>
          <a:prstGeom prst="rect">
            <a:avLst/>
          </a:prstGeom>
        </p:spPr>
        <p:txBody>
          <a:bodyPr/>
          <a:lstStyle/>
          <a:p>
            <a:pPr/>
            <a:r>
              <a:t>Mcafee adaptive threat protection</a:t>
            </a:r>
          </a:p>
        </p:txBody>
      </p:sp>
      <p:pic>
        <p:nvPicPr>
          <p:cNvPr id="301" name="Image" descr="Image"/>
          <p:cNvPicPr>
            <a:picLocks noChangeAspect="1"/>
          </p:cNvPicPr>
          <p:nvPr/>
        </p:nvPicPr>
        <p:blipFill>
          <a:blip r:embed="rId2">
            <a:extLst/>
          </a:blip>
          <a:stretch>
            <a:fillRect/>
          </a:stretch>
        </p:blipFill>
        <p:spPr>
          <a:xfrm>
            <a:off x="824374" y="2403955"/>
            <a:ext cx="10543252" cy="330325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3" name="mcaffee1.mp4" descr="mcaffee1.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1900001"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0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entinel one"/>
          <p:cNvSpPr txBox="1"/>
          <p:nvPr>
            <p:ph type="title"/>
          </p:nvPr>
        </p:nvSpPr>
        <p:spPr>
          <a:prstGeom prst="rect">
            <a:avLst/>
          </a:prstGeom>
        </p:spPr>
        <p:txBody>
          <a:bodyPr/>
          <a:lstStyle/>
          <a:p>
            <a:pPr/>
            <a:r>
              <a:t>Sentinel one</a:t>
            </a:r>
          </a:p>
        </p:txBody>
      </p:sp>
      <p:pic>
        <p:nvPicPr>
          <p:cNvPr id="306" name="Image" descr="Image"/>
          <p:cNvPicPr>
            <a:picLocks noChangeAspect="1"/>
          </p:cNvPicPr>
          <p:nvPr/>
        </p:nvPicPr>
        <p:blipFill>
          <a:blip r:embed="rId2">
            <a:extLst/>
          </a:blip>
          <a:stretch>
            <a:fillRect/>
          </a:stretch>
        </p:blipFill>
        <p:spPr>
          <a:xfrm>
            <a:off x="0" y="2765345"/>
            <a:ext cx="12192000" cy="234331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sentinel_one.mp4" descr="sentinel_one.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2867000" fill="hold"/>
                                        <p:tgtEl>
                                          <p:spTgt spid="30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08"/>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Image" descr="Image"/>
          <p:cNvPicPr>
            <a:picLocks noChangeAspect="1"/>
          </p:cNvPicPr>
          <p:nvPr/>
        </p:nvPicPr>
        <p:blipFill>
          <a:blip r:embed="rId2">
            <a:extLst/>
          </a:blip>
          <a:stretch>
            <a:fillRect/>
          </a:stretch>
        </p:blipFill>
        <p:spPr>
          <a:xfrm>
            <a:off x="3556000" y="889000"/>
            <a:ext cx="5080000" cy="50800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sentinel_one_lsass.mp4" descr="sentinel_one_lsass.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8367004" fill="hold"/>
                                        <p:tgtEl>
                                          <p:spTgt spid="31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1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Title 1"/>
          <p:cNvSpPr txBox="1"/>
          <p:nvPr>
            <p:ph type="title"/>
          </p:nvPr>
        </p:nvSpPr>
        <p:spPr>
          <a:xfrm>
            <a:off x="685801" y="609600"/>
            <a:ext cx="8637104" cy="1456268"/>
          </a:xfrm>
          <a:prstGeom prst="rect">
            <a:avLst/>
          </a:prstGeom>
        </p:spPr>
        <p:txBody>
          <a:bodyPr/>
          <a:lstStyle/>
          <a:p>
            <a:pPr/>
            <a:r>
              <a:t>Cylance</a:t>
            </a:r>
          </a:p>
        </p:txBody>
      </p:sp>
      <p:sp>
        <p:nvSpPr>
          <p:cNvPr id="315" name="Content Placeholder 2"/>
          <p:cNvSpPr txBox="1"/>
          <p:nvPr>
            <p:ph type="body" idx="1"/>
          </p:nvPr>
        </p:nvSpPr>
        <p:spPr>
          <a:prstGeom prst="rect">
            <a:avLst/>
          </a:prstGeom>
        </p:spPr>
        <p:txBody>
          <a:bodyPr/>
          <a:lstStyle/>
          <a:p>
            <a:pPr>
              <a:lnSpc>
                <a:spcPct val="80000"/>
              </a:lnSpc>
              <a:buBlip>
                <a:blip r:embed="rId2"/>
              </a:buBlip>
              <a:defRPr sz="3100"/>
            </a:pPr>
            <a:r>
              <a:t>Flags on marking memory as executable</a:t>
            </a:r>
          </a:p>
          <a:p>
            <a:pPr>
              <a:lnSpc>
                <a:spcPct val="80000"/>
              </a:lnSpc>
              <a:buBlip>
                <a:blip r:embed="rId2"/>
              </a:buBlip>
              <a:defRPr sz="3100"/>
            </a:pPr>
            <a:r>
              <a:t>Flags on LSASS read</a:t>
            </a:r>
          </a:p>
          <a:p>
            <a:pPr>
              <a:lnSpc>
                <a:spcPct val="80000"/>
              </a:lnSpc>
              <a:buBlip>
                <a:blip r:embed="rId2"/>
              </a:buBlip>
              <a:defRPr sz="3100"/>
            </a:pPr>
            <a:r>
              <a:t>Completely ignores 32 bit…</a:t>
            </a:r>
            <a:endParaRPr sz="1400"/>
          </a:p>
          <a:p>
            <a:pPr>
              <a:lnSpc>
                <a:spcPct val="80000"/>
              </a:lnSpc>
              <a:buBlip>
                <a:blip r:embed="rId2"/>
              </a:buBlip>
              <a:defRPr sz="3000"/>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Further work"/>
          <p:cNvSpPr txBox="1"/>
          <p:nvPr>
            <p:ph type="title"/>
          </p:nvPr>
        </p:nvSpPr>
        <p:spPr>
          <a:prstGeom prst="rect">
            <a:avLst/>
          </a:prstGeom>
        </p:spPr>
        <p:txBody>
          <a:bodyPr/>
          <a:lstStyle/>
          <a:p>
            <a:pPr/>
            <a:r>
              <a:t>Further work</a:t>
            </a:r>
          </a:p>
        </p:txBody>
      </p:sp>
      <p:sp>
        <p:nvSpPr>
          <p:cNvPr id="318" name="Postback support…"/>
          <p:cNvSpPr txBox="1"/>
          <p:nvPr>
            <p:ph type="body" idx="1"/>
          </p:nvPr>
        </p:nvSpPr>
        <p:spPr>
          <a:prstGeom prst="rect">
            <a:avLst/>
          </a:prstGeom>
        </p:spPr>
        <p:txBody>
          <a:bodyPr/>
          <a:lstStyle/>
          <a:p>
            <a:pPr>
              <a:buBlip>
                <a:blip r:embed="rId2"/>
              </a:buBlip>
              <a:defRPr sz="2900"/>
            </a:pPr>
            <a:r>
              <a:t>Postback support</a:t>
            </a:r>
          </a:p>
          <a:p>
            <a:pPr lvl="1" marL="742950" indent="-285750">
              <a:buBlip>
                <a:blip r:embed="rId2"/>
              </a:buBlip>
              <a:defRPr sz="2900"/>
            </a:pPr>
            <a:r>
              <a:t>allows data exfiltration</a:t>
            </a:r>
          </a:p>
          <a:p>
            <a:pPr>
              <a:buBlip>
                <a:blip r:embed="rId2"/>
              </a:buBlip>
              <a:defRPr sz="2900"/>
            </a:pPr>
            <a:r>
              <a:t>More templates</a:t>
            </a:r>
          </a:p>
          <a:p>
            <a:pPr>
              <a:buBlip>
                <a:blip r:embed="rId2"/>
              </a:buBlip>
              <a:defRPr sz="2900"/>
            </a:pPr>
            <a:r>
              <a:t>More AV engines</a:t>
            </a:r>
          </a:p>
          <a:p>
            <a:pPr>
              <a:buBlip>
                <a:blip r:embed="rId2"/>
              </a:buBlip>
              <a:defRPr sz="2900"/>
            </a:pPr>
            <a:r>
              <a:t>Port to other languages…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itle 3"/>
          <p:cNvSpPr txBox="1"/>
          <p:nvPr>
            <p:ph type="ctrTitle"/>
          </p:nvPr>
        </p:nvSpPr>
        <p:spPr>
          <a:prstGeom prst="rect">
            <a:avLst/>
          </a:prstGeom>
        </p:spPr>
        <p:txBody>
          <a:bodyPr/>
          <a:lstStyle/>
          <a:p>
            <a:pPr/>
            <a:r>
              <a:t>Demo time!</a:t>
            </a:r>
          </a:p>
          <a:p>
            <a:pPr/>
            <a:r>
              <a:t>(Cylance - 32 bit)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Java implementation"/>
          <p:cNvSpPr txBox="1"/>
          <p:nvPr>
            <p:ph type="title"/>
          </p:nvPr>
        </p:nvSpPr>
        <p:spPr>
          <a:prstGeom prst="rect">
            <a:avLst/>
          </a:prstGeom>
        </p:spPr>
        <p:txBody>
          <a:bodyPr/>
          <a:lstStyle/>
          <a:p>
            <a:pPr/>
            <a:r>
              <a:t>Java implementation</a:t>
            </a:r>
          </a:p>
        </p:txBody>
      </p:sp>
      <p:sp>
        <p:nvSpPr>
          <p:cNvPr id="321" name="Written by Paul Ritchie…"/>
          <p:cNvSpPr txBox="1"/>
          <p:nvPr>
            <p:ph type="body" idx="1"/>
          </p:nvPr>
        </p:nvSpPr>
        <p:spPr>
          <a:prstGeom prst="rect">
            <a:avLst/>
          </a:prstGeom>
        </p:spPr>
        <p:txBody>
          <a:bodyPr/>
          <a:lstStyle/>
          <a:p>
            <a:pPr>
              <a:buBlip>
                <a:blip r:embed="rId2"/>
              </a:buBlip>
              <a:defRPr sz="2900"/>
            </a:pPr>
            <a:r>
              <a:t>Written by Paul Ritchie</a:t>
            </a:r>
          </a:p>
          <a:p>
            <a:pPr>
              <a:buBlip>
                <a:blip r:embed="rId2"/>
              </a:buBlip>
              <a:defRPr sz="2900"/>
            </a:pPr>
            <a:r>
              <a:t>Presented at Glasgow Defcon</a:t>
            </a:r>
          </a:p>
          <a:p>
            <a:pPr>
              <a:buBlip>
                <a:blip r:embed="rId2"/>
              </a:buBlip>
              <a:defRPr sz="2900"/>
            </a:pPr>
            <a:r>
              <a:rPr u="sng">
                <a:solidFill>
                  <a:schemeClr val="accent5"/>
                </a:solidFill>
                <a:uFill>
                  <a:solidFill>
                    <a:schemeClr val="accent5"/>
                  </a:solidFill>
                </a:uFill>
                <a:hlinkClick r:id="rId3" invalidUrl="" action="" tgtFrame="" tooltip="" history="1" highlightClick="0" endSnd="0"/>
              </a:rPr>
              <a:t>https://github.com/cornpirate/java-stager</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itle 1"/>
          <p:cNvSpPr txBox="1"/>
          <p:nvPr>
            <p:ph type="title"/>
          </p:nvPr>
        </p:nvSpPr>
        <p:spPr>
          <a:xfrm>
            <a:off x="685801" y="609600"/>
            <a:ext cx="8637104" cy="1456268"/>
          </a:xfrm>
          <a:prstGeom prst="rect">
            <a:avLst/>
          </a:prstGeom>
        </p:spPr>
        <p:txBody>
          <a:bodyPr/>
          <a:lstStyle/>
          <a:p>
            <a:pPr/>
            <a:r>
              <a:t>How to fix?</a:t>
            </a:r>
          </a:p>
        </p:txBody>
      </p:sp>
      <p:sp>
        <p:nvSpPr>
          <p:cNvPr id="324" name="Content Placeholder 2"/>
          <p:cNvSpPr txBox="1"/>
          <p:nvPr>
            <p:ph type="body" idx="1"/>
          </p:nvPr>
        </p:nvSpPr>
        <p:spPr>
          <a:prstGeom prst="rect">
            <a:avLst/>
          </a:prstGeom>
        </p:spPr>
        <p:txBody>
          <a:bodyPr/>
          <a:lstStyle/>
          <a:p>
            <a:pPr marL="260032" indent="-260032" defTabSz="416052">
              <a:lnSpc>
                <a:spcPct val="80000"/>
              </a:lnSpc>
              <a:spcBef>
                <a:spcPts val="900"/>
              </a:spcBef>
              <a:buBlip>
                <a:blip r:embed="rId2"/>
              </a:buBlip>
              <a:defRPr sz="2821"/>
            </a:pPr>
            <a:r>
              <a:t>This is a post-exploitation tool</a:t>
            </a:r>
          </a:p>
          <a:p>
            <a:pPr lvl="1" marL="676084" indent="-260032" defTabSz="416052">
              <a:lnSpc>
                <a:spcPct val="80000"/>
              </a:lnSpc>
              <a:spcBef>
                <a:spcPts val="900"/>
              </a:spcBef>
              <a:buBlip>
                <a:blip r:embed="rId2"/>
              </a:buBlip>
              <a:defRPr sz="2821"/>
            </a:pPr>
            <a:r>
              <a:t>Avoid the initial compromise</a:t>
            </a:r>
          </a:p>
          <a:p>
            <a:pPr marL="260032" indent="-260032" defTabSz="416052">
              <a:lnSpc>
                <a:spcPct val="80000"/>
              </a:lnSpc>
              <a:spcBef>
                <a:spcPts val="900"/>
              </a:spcBef>
              <a:buBlip>
                <a:blip r:embed="rId2"/>
              </a:buBlip>
              <a:defRPr sz="2821"/>
            </a:pPr>
            <a:r>
              <a:t>There will always be AV bypasses…</a:t>
            </a:r>
          </a:p>
          <a:p>
            <a:pPr lvl="1" marL="676084" indent="-260032" defTabSz="416052">
              <a:lnSpc>
                <a:spcPct val="80000"/>
              </a:lnSpc>
              <a:spcBef>
                <a:spcPts val="900"/>
              </a:spcBef>
              <a:buBlip>
                <a:blip r:embed="rId2"/>
              </a:buBlip>
              <a:defRPr sz="2821"/>
            </a:pPr>
            <a:r>
              <a:t>Alerting on new binaries added to hosts</a:t>
            </a:r>
          </a:p>
          <a:p>
            <a:pPr lvl="1" marL="676084" indent="-260032" defTabSz="416052">
              <a:lnSpc>
                <a:spcPct val="80000"/>
              </a:lnSpc>
              <a:spcBef>
                <a:spcPts val="900"/>
              </a:spcBef>
              <a:buBlip>
                <a:blip r:embed="rId2"/>
              </a:buBlip>
              <a:defRPr sz="2821"/>
            </a:pPr>
            <a:r>
              <a:t>Monitor network traffic</a:t>
            </a:r>
          </a:p>
          <a:p>
            <a:pPr lvl="1" marL="676084" indent="-260032" defTabSz="416052">
              <a:lnSpc>
                <a:spcPct val="80000"/>
              </a:lnSpc>
              <a:spcBef>
                <a:spcPts val="900"/>
              </a:spcBef>
              <a:buBlip>
                <a:blip r:embed="rId2"/>
              </a:buBlip>
              <a:defRPr sz="2821"/>
            </a:pPr>
            <a:r>
              <a:t>Don’t rely on AV alone</a:t>
            </a:r>
            <a:endParaRPr sz="1274"/>
          </a:p>
          <a:p>
            <a:pPr marL="260032" indent="-260032" defTabSz="416052">
              <a:lnSpc>
                <a:spcPct val="80000"/>
              </a:lnSpc>
              <a:spcBef>
                <a:spcPts val="900"/>
              </a:spcBef>
              <a:buBlip>
                <a:blip r:embed="rId2"/>
              </a:buBlip>
              <a:defRPr sz="2730"/>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ool release"/>
          <p:cNvSpPr txBox="1"/>
          <p:nvPr>
            <p:ph type="title"/>
          </p:nvPr>
        </p:nvSpPr>
        <p:spPr>
          <a:prstGeom prst="rect">
            <a:avLst/>
          </a:prstGeom>
        </p:spPr>
        <p:txBody>
          <a:bodyPr/>
          <a:lstStyle/>
          <a:p>
            <a:pPr/>
            <a:r>
              <a:t>Tool release</a:t>
            </a:r>
          </a:p>
        </p:txBody>
      </p:sp>
      <p:sp>
        <p:nvSpPr>
          <p:cNvPr id="327" name="https://github.com/two06/inception"/>
          <p:cNvSpPr txBox="1"/>
          <p:nvPr>
            <p:ph type="body" idx="1"/>
          </p:nvPr>
        </p:nvSpPr>
        <p:spPr>
          <a:prstGeom prst="rect">
            <a:avLst/>
          </a:prstGeom>
        </p:spPr>
        <p:txBody>
          <a:bodyPr/>
          <a:lstStyle>
            <a:lvl1pPr marL="285750" indent="-285750">
              <a:buBlip>
                <a:blip r:embed="rId2"/>
              </a:buBlip>
              <a:defRPr sz="4300"/>
            </a:lvl1pPr>
          </a:lstStyle>
          <a:p>
            <a:pPr/>
            <a:r>
              <a:t>https://github.com/two06/inception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Title 1"/>
          <p:cNvSpPr txBox="1"/>
          <p:nvPr>
            <p:ph type="title"/>
          </p:nvPr>
        </p:nvSpPr>
        <p:spPr>
          <a:xfrm>
            <a:off x="685801" y="609600"/>
            <a:ext cx="8637104" cy="1456268"/>
          </a:xfrm>
          <a:prstGeom prst="rect">
            <a:avLst/>
          </a:prstGeom>
        </p:spPr>
        <p:txBody>
          <a:bodyPr/>
          <a:lstStyle/>
          <a:p>
            <a:pPr/>
            <a:r>
              <a:t>Questions?</a:t>
            </a:r>
          </a:p>
        </p:txBody>
      </p:sp>
      <p:sp>
        <p:nvSpPr>
          <p:cNvPr id="330" name="Content Placeholder 2"/>
          <p:cNvSpPr txBox="1"/>
          <p:nvPr>
            <p:ph type="body" idx="1"/>
          </p:nvPr>
        </p:nvSpPr>
        <p:spPr>
          <a:prstGeom prst="rect">
            <a:avLst/>
          </a:prstGeom>
        </p:spPr>
        <p:txBody>
          <a:bodyPr/>
          <a:lstStyle/>
          <a:p>
            <a:pPr>
              <a:lnSpc>
                <a:spcPct val="80000"/>
              </a:lnSpc>
              <a:buBlip>
                <a:blip r:embed="rId2"/>
              </a:buBlip>
              <a:defRPr sz="3300"/>
            </a:pPr>
            <a:r>
              <a:t>Come find me on our stand</a:t>
            </a:r>
          </a:p>
          <a:p>
            <a:pPr>
              <a:lnSpc>
                <a:spcPct val="80000"/>
              </a:lnSpc>
              <a:buBlip>
                <a:blip r:embed="rId2"/>
              </a:buBlip>
              <a:defRPr sz="3300"/>
            </a:pPr>
            <a:r>
              <a:t>Twitter: @two06</a:t>
            </a:r>
            <a:endParaRPr sz="1400"/>
          </a:p>
          <a:p>
            <a:pPr>
              <a:lnSpc>
                <a:spcPct val="80000"/>
              </a:lnSpc>
              <a:buBlip>
                <a:blip r:embed="rId2"/>
              </a:buBlip>
              <a:defRPr sz="3000"/>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itle 3"/>
          <p:cNvSpPr txBox="1"/>
          <p:nvPr>
            <p:ph type="ctrTitle"/>
          </p:nvPr>
        </p:nvSpPr>
        <p:spPr>
          <a:prstGeom prst="rect">
            <a:avLst/>
          </a:prstGeom>
        </p:spPr>
        <p:txBody>
          <a:bodyPr/>
          <a:lstStyle/>
          <a:p>
            <a:pPr/>
            <a:r>
              <a:t>Demo time!</a:t>
            </a:r>
          </a:p>
          <a:p>
            <a:pPr/>
            <a:r>
              <a:t>(Cylance - 32 bit)</a:t>
            </a:r>
          </a:p>
        </p:txBody>
      </p:sp>
      <p:pic>
        <p:nvPicPr>
          <p:cNvPr id="225" name="cylance.mp4" descr="cylance.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6634002"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itle 1"/>
          <p:cNvSpPr txBox="1"/>
          <p:nvPr>
            <p:ph type="title"/>
          </p:nvPr>
        </p:nvSpPr>
        <p:spPr>
          <a:xfrm>
            <a:off x="685801" y="609600"/>
            <a:ext cx="8637104" cy="1456268"/>
          </a:xfrm>
          <a:prstGeom prst="rect">
            <a:avLst/>
          </a:prstGeom>
        </p:spPr>
        <p:txBody>
          <a:bodyPr/>
          <a:lstStyle/>
          <a:p>
            <a:pPr/>
            <a:r>
              <a:t>What just happened?</a:t>
            </a:r>
          </a:p>
        </p:txBody>
      </p:sp>
      <p:sp>
        <p:nvSpPr>
          <p:cNvPr id="228" name="Content Placeholder 2"/>
          <p:cNvSpPr txBox="1"/>
          <p:nvPr>
            <p:ph type="body" idx="1"/>
          </p:nvPr>
        </p:nvSpPr>
        <p:spPr>
          <a:prstGeom prst="rect">
            <a:avLst/>
          </a:prstGeom>
        </p:spPr>
        <p:txBody>
          <a:bodyPr/>
          <a:lstStyle>
            <a:lvl1pPr>
              <a:buBlip>
                <a:blip r:embed="rId2"/>
              </a:buBlip>
              <a:defRPr sz="3300"/>
            </a:lvl1pPr>
          </a:lstStyle>
          <a:p>
            <a:pPr/>
            <a:r>
              <a:t>The stage (UpdateService.exe) fetched an AES encrypted payload, built it in memory using Roslyn then executed it using reflection. The payload contained meterpreter shellcode, which was injected into memory. Oh and the stage checked it wasn’t in a sandbox before it did all that.</a:t>
            </a:r>
            <a:endParaRPr sz="1600"/>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itle 1"/>
          <p:cNvSpPr txBox="1"/>
          <p:nvPr>
            <p:ph type="title"/>
          </p:nvPr>
        </p:nvSpPr>
        <p:spPr>
          <a:xfrm>
            <a:off x="685801" y="609600"/>
            <a:ext cx="8637104" cy="1456268"/>
          </a:xfrm>
          <a:prstGeom prst="rect">
            <a:avLst/>
          </a:prstGeom>
        </p:spPr>
        <p:txBody>
          <a:bodyPr/>
          <a:lstStyle/>
          <a:p>
            <a:pPr/>
            <a:r>
              <a:t>What just happened?</a:t>
            </a:r>
          </a:p>
        </p:txBody>
      </p:sp>
      <p:sp>
        <p:nvSpPr>
          <p:cNvPr id="231" name="Content Placeholder 2"/>
          <p:cNvSpPr txBox="1"/>
          <p:nvPr>
            <p:ph type="body" idx="1"/>
          </p:nvPr>
        </p:nvSpPr>
        <p:spPr>
          <a:prstGeom prst="rect">
            <a:avLst/>
          </a:prstGeom>
        </p:spPr>
        <p:txBody>
          <a:bodyPr/>
          <a:lstStyle/>
          <a:p>
            <a:pPr>
              <a:buBlip>
                <a:blip r:embed="rId2"/>
              </a:buBlip>
              <a:defRPr sz="3600"/>
            </a:pPr>
          </a:p>
        </p:txBody>
      </p:sp>
      <p:pic>
        <p:nvPicPr>
          <p:cNvPr id="232" name="Picture 3" descr="Picture 3"/>
          <p:cNvPicPr>
            <a:picLocks noChangeAspect="1"/>
          </p:cNvPicPr>
          <p:nvPr/>
        </p:nvPicPr>
        <p:blipFill>
          <a:blip r:embed="rId3">
            <a:extLst/>
          </a:blip>
          <a:stretch>
            <a:fillRect/>
          </a:stretch>
        </p:blipFill>
        <p:spPr>
          <a:xfrm>
            <a:off x="693498" y="1714500"/>
            <a:ext cx="10877551" cy="40767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itle 1"/>
          <p:cNvSpPr txBox="1"/>
          <p:nvPr>
            <p:ph type="title"/>
          </p:nvPr>
        </p:nvSpPr>
        <p:spPr>
          <a:xfrm>
            <a:off x="685801" y="609600"/>
            <a:ext cx="8637104" cy="1456268"/>
          </a:xfrm>
          <a:prstGeom prst="rect">
            <a:avLst/>
          </a:prstGeom>
        </p:spPr>
        <p:txBody>
          <a:bodyPr/>
          <a:lstStyle/>
          <a:p>
            <a:pPr/>
            <a:r>
              <a:t>Basics</a:t>
            </a:r>
          </a:p>
        </p:txBody>
      </p:sp>
      <p:sp>
        <p:nvSpPr>
          <p:cNvPr id="235" name="Content Placeholder 2"/>
          <p:cNvSpPr txBox="1"/>
          <p:nvPr>
            <p:ph type="body" idx="1"/>
          </p:nvPr>
        </p:nvSpPr>
        <p:spPr>
          <a:prstGeom prst="rect">
            <a:avLst/>
          </a:prstGeom>
        </p:spPr>
        <p:txBody>
          <a:bodyPr/>
          <a:lstStyle/>
          <a:p>
            <a:pPr>
              <a:lnSpc>
                <a:spcPct val="90000"/>
              </a:lnSpc>
              <a:buBlip>
                <a:blip r:embed="rId2"/>
              </a:buBlip>
              <a:defRPr sz="3600"/>
            </a:pPr>
            <a:r>
              <a:t>Written in C# (It’s what I know)</a:t>
            </a:r>
          </a:p>
          <a:p>
            <a:pPr>
              <a:lnSpc>
                <a:spcPct val="90000"/>
              </a:lnSpc>
              <a:buBlip>
                <a:blip r:embed="rId2"/>
              </a:buBlip>
              <a:defRPr sz="3600"/>
            </a:pPr>
            <a:r>
              <a:t>Payloads fetched over network (encrypted)</a:t>
            </a:r>
          </a:p>
          <a:p>
            <a:pPr>
              <a:lnSpc>
                <a:spcPct val="90000"/>
              </a:lnSpc>
              <a:buBlip>
                <a:blip r:embed="rId2"/>
              </a:buBlip>
              <a:defRPr sz="3600"/>
            </a:pPr>
            <a:r>
              <a:t>Stage has to touch disk</a:t>
            </a:r>
          </a:p>
          <a:p>
            <a:pPr lvl="1" marL="742950" indent="-285750">
              <a:lnSpc>
                <a:spcPct val="90000"/>
              </a:lnSpc>
              <a:buBlip>
                <a:blip r:embed="rId2"/>
              </a:buBlip>
              <a:defRPr sz="3600"/>
            </a:pPr>
            <a:r>
              <a:t>Payload does not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itle 1"/>
          <p:cNvSpPr txBox="1"/>
          <p:nvPr>
            <p:ph type="title"/>
          </p:nvPr>
        </p:nvSpPr>
        <p:spPr>
          <a:xfrm>
            <a:off x="685801" y="609600"/>
            <a:ext cx="8637104" cy="1456268"/>
          </a:xfrm>
          <a:prstGeom prst="rect">
            <a:avLst/>
          </a:prstGeom>
        </p:spPr>
        <p:txBody>
          <a:bodyPr/>
          <a:lstStyle/>
          <a:p>
            <a:pPr/>
            <a:r>
              <a:t>Using c# to build c#?</a:t>
            </a:r>
          </a:p>
        </p:txBody>
      </p:sp>
      <p:pic>
        <p:nvPicPr>
          <p:cNvPr id="238" name="Content Placeholder 9" descr="Content Placeholder 9"/>
          <p:cNvPicPr>
            <a:picLocks noChangeAspect="1"/>
          </p:cNvPicPr>
          <p:nvPr/>
        </p:nvPicPr>
        <p:blipFill>
          <a:blip r:embed="rId2">
            <a:extLst/>
          </a:blip>
          <a:stretch>
            <a:fillRect/>
          </a:stretch>
        </p:blipFill>
        <p:spPr>
          <a:xfrm>
            <a:off x="2521723" y="2141538"/>
            <a:ext cx="6459578" cy="364966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Celestial">
      <a:majorFont>
        <a:latin typeface="Arial"/>
        <a:ea typeface="Arial"/>
        <a:cs typeface="Arial"/>
      </a:majorFont>
      <a:minorFont>
        <a:latin typeface="Helvetica"/>
        <a:ea typeface="Helvetica"/>
        <a:cs typeface="Helvetica"/>
      </a:minorFont>
    </a:fontScheme>
    <a:fmtScheme name="Celes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38100" dir="5400000">
              <a:srgbClr val="000000">
                <a:alpha val="35000"/>
              </a:srgbClr>
            </a:outerShdw>
          </a:effectLst>
        </a:effectStyle>
        <a:effectStyle>
          <a:effectLst>
            <a:outerShdw sx="100000" sy="100000" kx="0" ky="0" algn="b" rotWithShape="0" blurRad="50800" dist="38100" dir="540000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51466"/>
          </a:schemeClr>
        </a:solidFill>
        <a:ln w="19050" cap="rnd">
          <a:solidFill>
            <a:srgbClr val="DDDDDD"/>
          </a:solidFill>
          <a:prstDash val="solid"/>
          <a:round/>
        </a:ln>
        <a:effectLst>
          <a:outerShdw sx="100000" sy="100000" kx="0" ky="0" algn="b" rotWithShape="0" blurRad="50800" dist="381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rgbClr val="DDDDDD"/>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Celestial">
      <a:majorFont>
        <a:latin typeface="Arial"/>
        <a:ea typeface="Arial"/>
        <a:cs typeface="Arial"/>
      </a:majorFont>
      <a:minorFont>
        <a:latin typeface="Helvetica"/>
        <a:ea typeface="Helvetica"/>
        <a:cs typeface="Helvetica"/>
      </a:minorFont>
    </a:fontScheme>
    <a:fmtScheme name="Celes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38100" dir="5400000">
              <a:srgbClr val="000000">
                <a:alpha val="35000"/>
              </a:srgbClr>
            </a:outerShdw>
          </a:effectLst>
        </a:effectStyle>
        <a:effectStyle>
          <a:effectLst>
            <a:outerShdw sx="100000" sy="100000" kx="0" ky="0" algn="b" rotWithShape="0" blurRad="50800" dist="38100" dir="540000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51466"/>
          </a:schemeClr>
        </a:solidFill>
        <a:ln w="19050" cap="rnd">
          <a:solidFill>
            <a:srgbClr val="DDDDDD"/>
          </a:solidFill>
          <a:prstDash val="solid"/>
          <a:round/>
        </a:ln>
        <a:effectLst>
          <a:outerShdw sx="100000" sy="100000" kx="0" ky="0" algn="b" rotWithShape="0" blurRad="50800" dist="381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rgbClr val="DDDDDD"/>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